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7"/>
  </p:notesMasterIdLst>
  <p:handoutMasterIdLst>
    <p:handoutMasterId r:id="rId28"/>
  </p:handoutMasterIdLst>
  <p:sldIdLst>
    <p:sldId id="256" r:id="rId6"/>
    <p:sldId id="293" r:id="rId7"/>
    <p:sldId id="269" r:id="rId8"/>
    <p:sldId id="267" r:id="rId9"/>
    <p:sldId id="281" r:id="rId10"/>
    <p:sldId id="280" r:id="rId11"/>
    <p:sldId id="277" r:id="rId12"/>
    <p:sldId id="274" r:id="rId13"/>
    <p:sldId id="279" r:id="rId14"/>
    <p:sldId id="270" r:id="rId15"/>
    <p:sldId id="283" r:id="rId16"/>
    <p:sldId id="273" r:id="rId17"/>
    <p:sldId id="282" r:id="rId18"/>
    <p:sldId id="272" r:id="rId19"/>
    <p:sldId id="289" r:id="rId20"/>
    <p:sldId id="298" r:id="rId21"/>
    <p:sldId id="297" r:id="rId22"/>
    <p:sldId id="296" r:id="rId23"/>
    <p:sldId id="295" r:id="rId24"/>
    <p:sldId id="294" r:id="rId25"/>
    <p:sldId id="26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B21"/>
    <a:srgbClr val="D1493B"/>
    <a:srgbClr val="FF7C80"/>
    <a:srgbClr val="ED988F"/>
    <a:srgbClr val="F2A286"/>
    <a:srgbClr val="CC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>
        <p:scale>
          <a:sx n="80" d="100"/>
          <a:sy n="80" d="100"/>
        </p:scale>
        <p:origin x="-22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06456-EB1E-4213-A76C-414789499D8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F2A0D05-0F08-4A9B-BA45-FD05D473D699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9D648BD3-FFE2-4965-A6D7-17D270E90B17}" type="parTrans" cxnId="{2DB79554-E1B1-41E1-BBC7-832CE64B6060}">
      <dgm:prSet/>
      <dgm:spPr/>
      <dgm:t>
        <a:bodyPr/>
        <a:lstStyle/>
        <a:p>
          <a:endParaRPr lang="ru-RU"/>
        </a:p>
      </dgm:t>
    </dgm:pt>
    <dgm:pt modelId="{8AEDA024-9581-4BB1-9455-EC2D0C70B69B}" type="sibTrans" cxnId="{2DB79554-E1B1-41E1-BBC7-832CE64B6060}">
      <dgm:prSet/>
      <dgm:spPr/>
      <dgm:t>
        <a:bodyPr/>
        <a:lstStyle/>
        <a:p>
          <a:endParaRPr lang="ru-RU"/>
        </a:p>
      </dgm:t>
    </dgm:pt>
    <dgm:pt modelId="{6F63C799-6601-4CE3-9A38-B2F5B5B9B382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dirty="0" smtClean="0"/>
            <a:t>Планирование</a:t>
          </a:r>
          <a:endParaRPr lang="ru-RU" sz="4000" dirty="0"/>
        </a:p>
      </dgm:t>
    </dgm:pt>
    <dgm:pt modelId="{5D059427-5BE0-417F-A073-117C2ABBE591}" type="parTrans" cxnId="{B3A3A89F-5958-4D7D-8C0F-3E483A22DF6B}">
      <dgm:prSet/>
      <dgm:spPr/>
      <dgm:t>
        <a:bodyPr/>
        <a:lstStyle/>
        <a:p>
          <a:endParaRPr lang="ru-RU"/>
        </a:p>
      </dgm:t>
    </dgm:pt>
    <dgm:pt modelId="{3229BEDA-5D36-4D36-A771-F77D5D473DC6}" type="sibTrans" cxnId="{B3A3A89F-5958-4D7D-8C0F-3E483A22DF6B}">
      <dgm:prSet/>
      <dgm:spPr/>
      <dgm:t>
        <a:bodyPr/>
        <a:lstStyle/>
        <a:p>
          <a:endParaRPr lang="ru-RU"/>
        </a:p>
      </dgm:t>
    </dgm:pt>
    <dgm:pt modelId="{C5D1AF6E-7BDC-4E40-8424-27890E4382F1}">
      <dgm:prSet phldrT="[Текст]" phldr="1" custT="1"/>
      <dgm:spPr>
        <a:solidFill>
          <a:srgbClr val="8B2B21"/>
        </a:solidFill>
      </dgm:spPr>
      <dgm:t>
        <a:bodyPr/>
        <a:lstStyle/>
        <a:p>
          <a:endParaRPr lang="ru-RU" sz="1800" dirty="0"/>
        </a:p>
      </dgm:t>
    </dgm:pt>
    <dgm:pt modelId="{8CF3478D-812E-465A-BF55-732DF9435799}" type="parTrans" cxnId="{A63D78C3-E751-4537-896D-271B0ECB5634}">
      <dgm:prSet/>
      <dgm:spPr/>
      <dgm:t>
        <a:bodyPr/>
        <a:lstStyle/>
        <a:p>
          <a:endParaRPr lang="ru-RU"/>
        </a:p>
      </dgm:t>
    </dgm:pt>
    <dgm:pt modelId="{4937D17B-3F24-4112-8586-C279A81874A8}" type="sibTrans" cxnId="{A63D78C3-E751-4537-896D-271B0ECB5634}">
      <dgm:prSet/>
      <dgm:spPr/>
      <dgm:t>
        <a:bodyPr/>
        <a:lstStyle/>
        <a:p>
          <a:endParaRPr lang="ru-RU"/>
        </a:p>
      </dgm:t>
    </dgm:pt>
    <dgm:pt modelId="{8CCFD477-EFB0-4F62-8E1B-3B4BD6C73BF3}">
      <dgm:prSet phldrT="[Текст]" custT="1"/>
      <dgm:spPr/>
      <dgm:t>
        <a:bodyPr/>
        <a:lstStyle/>
        <a:p>
          <a:r>
            <a:rPr lang="ru-RU" sz="4000" dirty="0" smtClean="0"/>
            <a:t>Мониторинг и контроль </a:t>
          </a:r>
          <a:endParaRPr lang="ru-RU" sz="4000" dirty="0"/>
        </a:p>
      </dgm:t>
    </dgm:pt>
    <dgm:pt modelId="{42108D8D-EA5E-4A34-8827-A1F976A71BEF}" type="parTrans" cxnId="{314A60D3-5B05-4DE6-8B91-C7E0646AE1B3}">
      <dgm:prSet/>
      <dgm:spPr/>
      <dgm:t>
        <a:bodyPr/>
        <a:lstStyle/>
        <a:p>
          <a:endParaRPr lang="ru-RU"/>
        </a:p>
      </dgm:t>
    </dgm:pt>
    <dgm:pt modelId="{266DD99E-9B56-4ACD-BC41-C6541549BCD8}" type="sibTrans" cxnId="{314A60D3-5B05-4DE6-8B91-C7E0646AE1B3}">
      <dgm:prSet/>
      <dgm:spPr/>
      <dgm:t>
        <a:bodyPr/>
        <a:lstStyle/>
        <a:p>
          <a:endParaRPr lang="ru-RU"/>
        </a:p>
      </dgm:t>
    </dgm:pt>
    <dgm:pt modelId="{5290A542-6F8C-4CCC-967E-940530488C85}">
      <dgm:prSet phldrT="[Текст]" phldr="1" custT="1"/>
      <dgm:spPr>
        <a:solidFill>
          <a:schemeClr val="tx2"/>
        </a:solidFill>
      </dgm:spPr>
      <dgm:t>
        <a:bodyPr/>
        <a:lstStyle/>
        <a:p>
          <a:endParaRPr lang="ru-RU" sz="1800" dirty="0"/>
        </a:p>
      </dgm:t>
    </dgm:pt>
    <dgm:pt modelId="{C60F637F-13B3-4AD8-BB2F-F63E955E4BF5}" type="parTrans" cxnId="{B3ACD2C3-82C5-4CF4-A10A-EEF454802B41}">
      <dgm:prSet/>
      <dgm:spPr/>
      <dgm:t>
        <a:bodyPr/>
        <a:lstStyle/>
        <a:p>
          <a:endParaRPr lang="ru-RU"/>
        </a:p>
      </dgm:t>
    </dgm:pt>
    <dgm:pt modelId="{AC942A69-7EC9-43CF-BF85-E3B15920C08B}" type="sibTrans" cxnId="{B3ACD2C3-82C5-4CF4-A10A-EEF454802B41}">
      <dgm:prSet/>
      <dgm:spPr/>
      <dgm:t>
        <a:bodyPr/>
        <a:lstStyle/>
        <a:p>
          <a:endParaRPr lang="ru-RU"/>
        </a:p>
      </dgm:t>
    </dgm:pt>
    <dgm:pt modelId="{C04CE993-51D8-401F-B4F0-4D8169F56850}">
      <dgm:prSet phldrT="[Текст]" custT="1"/>
      <dgm:spPr/>
      <dgm:t>
        <a:bodyPr/>
        <a:lstStyle/>
        <a:p>
          <a:r>
            <a:rPr lang="ru-RU" sz="4000" dirty="0" smtClean="0"/>
            <a:t>Оценка результатов</a:t>
          </a:r>
          <a:endParaRPr lang="ru-RU" sz="4800" dirty="0"/>
        </a:p>
      </dgm:t>
    </dgm:pt>
    <dgm:pt modelId="{31179A63-8654-4E99-9A93-E06CB8D7992A}" type="parTrans" cxnId="{CA9AFD75-0B76-4A99-9D46-6B46DC4ED4A0}">
      <dgm:prSet/>
      <dgm:spPr/>
      <dgm:t>
        <a:bodyPr/>
        <a:lstStyle/>
        <a:p>
          <a:endParaRPr lang="ru-RU"/>
        </a:p>
      </dgm:t>
    </dgm:pt>
    <dgm:pt modelId="{67CEBDBF-E508-4778-B693-0C7CED271EEF}" type="sibTrans" cxnId="{CA9AFD75-0B76-4A99-9D46-6B46DC4ED4A0}">
      <dgm:prSet/>
      <dgm:spPr/>
      <dgm:t>
        <a:bodyPr/>
        <a:lstStyle/>
        <a:p>
          <a:endParaRPr lang="ru-RU"/>
        </a:p>
      </dgm:t>
    </dgm:pt>
    <dgm:pt modelId="{C92EC2B4-088E-485A-9C98-91DF954E7301}" type="pres">
      <dgm:prSet presAssocID="{FFB06456-EB1E-4213-A76C-414789499D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1A908D-AAD7-49F5-B39C-3FAA13F6415A}" type="pres">
      <dgm:prSet presAssocID="{FF2A0D05-0F08-4A9B-BA45-FD05D473D699}" presName="composite" presStyleCnt="0"/>
      <dgm:spPr/>
    </dgm:pt>
    <dgm:pt modelId="{FAAA3DBE-6BAE-4580-9524-93D27B8A0DE8}" type="pres">
      <dgm:prSet presAssocID="{FF2A0D05-0F08-4A9B-BA45-FD05D473D69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16993-CCE4-4B55-B523-D64895EAFA89}" type="pres">
      <dgm:prSet presAssocID="{FF2A0D05-0F08-4A9B-BA45-FD05D473D699}" presName="descendantText" presStyleLbl="alignAcc1" presStyleIdx="0" presStyleCnt="3" custLinFactNeighborX="52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7099E-E810-4981-94FA-64960AA3CCD1}" type="pres">
      <dgm:prSet presAssocID="{8AEDA024-9581-4BB1-9455-EC2D0C70B69B}" presName="sp" presStyleCnt="0"/>
      <dgm:spPr/>
    </dgm:pt>
    <dgm:pt modelId="{040D3F1C-9672-4496-84FB-113537B44843}" type="pres">
      <dgm:prSet presAssocID="{C5D1AF6E-7BDC-4E40-8424-27890E4382F1}" presName="composite" presStyleCnt="0"/>
      <dgm:spPr/>
    </dgm:pt>
    <dgm:pt modelId="{6EE22756-4997-4832-A491-3B2FD60A7443}" type="pres">
      <dgm:prSet presAssocID="{C5D1AF6E-7BDC-4E40-8424-27890E4382F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3CC23-6AFD-4D68-B4B3-328170EFD409}" type="pres">
      <dgm:prSet presAssocID="{C5D1AF6E-7BDC-4E40-8424-27890E4382F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58E49-30F4-47FB-9B0A-6F5249683A5A}" type="pres">
      <dgm:prSet presAssocID="{4937D17B-3F24-4112-8586-C279A81874A8}" presName="sp" presStyleCnt="0"/>
      <dgm:spPr/>
    </dgm:pt>
    <dgm:pt modelId="{CDDF4B26-A3AB-44F8-B8F6-E85301E85F6C}" type="pres">
      <dgm:prSet presAssocID="{5290A542-6F8C-4CCC-967E-940530488C85}" presName="composite" presStyleCnt="0"/>
      <dgm:spPr/>
    </dgm:pt>
    <dgm:pt modelId="{279E49FA-262C-4B80-A887-27C4976A1E08}" type="pres">
      <dgm:prSet presAssocID="{5290A542-6F8C-4CCC-967E-940530488C8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61487-2456-4718-848B-4F358A65115F}" type="pres">
      <dgm:prSet presAssocID="{5290A542-6F8C-4CCC-967E-940530488C8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16692E-D1E2-4309-B0EE-5AECE1878730}" type="presOf" srcId="{FFB06456-EB1E-4213-A76C-414789499D83}" destId="{C92EC2B4-088E-485A-9C98-91DF954E7301}" srcOrd="0" destOrd="0" presId="urn:microsoft.com/office/officeart/2005/8/layout/chevron2"/>
    <dgm:cxn modelId="{314A60D3-5B05-4DE6-8B91-C7E0646AE1B3}" srcId="{C5D1AF6E-7BDC-4E40-8424-27890E4382F1}" destId="{8CCFD477-EFB0-4F62-8E1B-3B4BD6C73BF3}" srcOrd="0" destOrd="0" parTransId="{42108D8D-EA5E-4A34-8827-A1F976A71BEF}" sibTransId="{266DD99E-9B56-4ACD-BC41-C6541549BCD8}"/>
    <dgm:cxn modelId="{D686BB8E-E9CB-4101-9135-E4D0A291E96F}" type="presOf" srcId="{FF2A0D05-0F08-4A9B-BA45-FD05D473D699}" destId="{FAAA3DBE-6BAE-4580-9524-93D27B8A0DE8}" srcOrd="0" destOrd="0" presId="urn:microsoft.com/office/officeart/2005/8/layout/chevron2"/>
    <dgm:cxn modelId="{C45C3D5C-11AE-4E4F-9541-60B568FFECD8}" type="presOf" srcId="{C04CE993-51D8-401F-B4F0-4D8169F56850}" destId="{5F261487-2456-4718-848B-4F358A65115F}" srcOrd="0" destOrd="0" presId="urn:microsoft.com/office/officeart/2005/8/layout/chevron2"/>
    <dgm:cxn modelId="{B3ACD2C3-82C5-4CF4-A10A-EEF454802B41}" srcId="{FFB06456-EB1E-4213-A76C-414789499D83}" destId="{5290A542-6F8C-4CCC-967E-940530488C85}" srcOrd="2" destOrd="0" parTransId="{C60F637F-13B3-4AD8-BB2F-F63E955E4BF5}" sibTransId="{AC942A69-7EC9-43CF-BF85-E3B15920C08B}"/>
    <dgm:cxn modelId="{2213EF8D-BD3C-47B7-962B-9B463FC57C8A}" type="presOf" srcId="{C5D1AF6E-7BDC-4E40-8424-27890E4382F1}" destId="{6EE22756-4997-4832-A491-3B2FD60A7443}" srcOrd="0" destOrd="0" presId="urn:microsoft.com/office/officeart/2005/8/layout/chevron2"/>
    <dgm:cxn modelId="{2DB79554-E1B1-41E1-BBC7-832CE64B6060}" srcId="{FFB06456-EB1E-4213-A76C-414789499D83}" destId="{FF2A0D05-0F08-4A9B-BA45-FD05D473D699}" srcOrd="0" destOrd="0" parTransId="{9D648BD3-FFE2-4965-A6D7-17D270E90B17}" sibTransId="{8AEDA024-9581-4BB1-9455-EC2D0C70B69B}"/>
    <dgm:cxn modelId="{ED047BB1-0AEB-409E-AB20-9A67F1782F46}" type="presOf" srcId="{5290A542-6F8C-4CCC-967E-940530488C85}" destId="{279E49FA-262C-4B80-A887-27C4976A1E08}" srcOrd="0" destOrd="0" presId="urn:microsoft.com/office/officeart/2005/8/layout/chevron2"/>
    <dgm:cxn modelId="{B64DF3F5-85B2-4C2E-A939-153A20ECF2E2}" type="presOf" srcId="{8CCFD477-EFB0-4F62-8E1B-3B4BD6C73BF3}" destId="{7E13CC23-6AFD-4D68-B4B3-328170EFD409}" srcOrd="0" destOrd="0" presId="urn:microsoft.com/office/officeart/2005/8/layout/chevron2"/>
    <dgm:cxn modelId="{CA9AFD75-0B76-4A99-9D46-6B46DC4ED4A0}" srcId="{5290A542-6F8C-4CCC-967E-940530488C85}" destId="{C04CE993-51D8-401F-B4F0-4D8169F56850}" srcOrd="0" destOrd="0" parTransId="{31179A63-8654-4E99-9A93-E06CB8D7992A}" sibTransId="{67CEBDBF-E508-4778-B693-0C7CED271EEF}"/>
    <dgm:cxn modelId="{A63D78C3-E751-4537-896D-271B0ECB5634}" srcId="{FFB06456-EB1E-4213-A76C-414789499D83}" destId="{C5D1AF6E-7BDC-4E40-8424-27890E4382F1}" srcOrd="1" destOrd="0" parTransId="{8CF3478D-812E-465A-BF55-732DF9435799}" sibTransId="{4937D17B-3F24-4112-8586-C279A81874A8}"/>
    <dgm:cxn modelId="{B3A3A89F-5958-4D7D-8C0F-3E483A22DF6B}" srcId="{FF2A0D05-0F08-4A9B-BA45-FD05D473D699}" destId="{6F63C799-6601-4CE3-9A38-B2F5B5B9B382}" srcOrd="0" destOrd="0" parTransId="{5D059427-5BE0-417F-A073-117C2ABBE591}" sibTransId="{3229BEDA-5D36-4D36-A771-F77D5D473DC6}"/>
    <dgm:cxn modelId="{5B6FFC8C-017C-4492-B09A-0FA985F85E39}" type="presOf" srcId="{6F63C799-6601-4CE3-9A38-B2F5B5B9B382}" destId="{D7916993-CCE4-4B55-B523-D64895EAFA89}" srcOrd="0" destOrd="0" presId="urn:microsoft.com/office/officeart/2005/8/layout/chevron2"/>
    <dgm:cxn modelId="{F0992A5D-ABD4-4246-9249-241FD9E07054}" type="presParOf" srcId="{C92EC2B4-088E-485A-9C98-91DF954E7301}" destId="{191A908D-AAD7-49F5-B39C-3FAA13F6415A}" srcOrd="0" destOrd="0" presId="urn:microsoft.com/office/officeart/2005/8/layout/chevron2"/>
    <dgm:cxn modelId="{7DCB9E26-2193-4771-B5E1-889324073AF7}" type="presParOf" srcId="{191A908D-AAD7-49F5-B39C-3FAA13F6415A}" destId="{FAAA3DBE-6BAE-4580-9524-93D27B8A0DE8}" srcOrd="0" destOrd="0" presId="urn:microsoft.com/office/officeart/2005/8/layout/chevron2"/>
    <dgm:cxn modelId="{6B6FFAA0-A16B-4FEA-8326-F277F7100E4A}" type="presParOf" srcId="{191A908D-AAD7-49F5-B39C-3FAA13F6415A}" destId="{D7916993-CCE4-4B55-B523-D64895EAFA89}" srcOrd="1" destOrd="0" presId="urn:microsoft.com/office/officeart/2005/8/layout/chevron2"/>
    <dgm:cxn modelId="{D5B2FD9C-4117-4613-9B4D-733472835D2B}" type="presParOf" srcId="{C92EC2B4-088E-485A-9C98-91DF954E7301}" destId="{4127099E-E810-4981-94FA-64960AA3CCD1}" srcOrd="1" destOrd="0" presId="urn:microsoft.com/office/officeart/2005/8/layout/chevron2"/>
    <dgm:cxn modelId="{178BE67B-1AC4-4995-9494-9A94EDFC4AA6}" type="presParOf" srcId="{C92EC2B4-088E-485A-9C98-91DF954E7301}" destId="{040D3F1C-9672-4496-84FB-113537B44843}" srcOrd="2" destOrd="0" presId="urn:microsoft.com/office/officeart/2005/8/layout/chevron2"/>
    <dgm:cxn modelId="{9DB73841-854A-4E26-A907-3A185241D679}" type="presParOf" srcId="{040D3F1C-9672-4496-84FB-113537B44843}" destId="{6EE22756-4997-4832-A491-3B2FD60A7443}" srcOrd="0" destOrd="0" presId="urn:microsoft.com/office/officeart/2005/8/layout/chevron2"/>
    <dgm:cxn modelId="{4C791331-FF19-41F7-A005-D20256B2CD42}" type="presParOf" srcId="{040D3F1C-9672-4496-84FB-113537B44843}" destId="{7E13CC23-6AFD-4D68-B4B3-328170EFD409}" srcOrd="1" destOrd="0" presId="urn:microsoft.com/office/officeart/2005/8/layout/chevron2"/>
    <dgm:cxn modelId="{421FF135-CBC5-46C1-8E99-9970668D423F}" type="presParOf" srcId="{C92EC2B4-088E-485A-9C98-91DF954E7301}" destId="{BA258E49-30F4-47FB-9B0A-6F5249683A5A}" srcOrd="3" destOrd="0" presId="urn:microsoft.com/office/officeart/2005/8/layout/chevron2"/>
    <dgm:cxn modelId="{BFD914EF-C316-4425-BA74-639588AA9E9C}" type="presParOf" srcId="{C92EC2B4-088E-485A-9C98-91DF954E7301}" destId="{CDDF4B26-A3AB-44F8-B8F6-E85301E85F6C}" srcOrd="4" destOrd="0" presId="urn:microsoft.com/office/officeart/2005/8/layout/chevron2"/>
    <dgm:cxn modelId="{56EFC332-F8B2-4BAF-BE3A-C1C67B262A19}" type="presParOf" srcId="{CDDF4B26-A3AB-44F8-B8F6-E85301E85F6C}" destId="{279E49FA-262C-4B80-A887-27C4976A1E08}" srcOrd="0" destOrd="0" presId="urn:microsoft.com/office/officeart/2005/8/layout/chevron2"/>
    <dgm:cxn modelId="{C78BE005-C1C2-406B-8C00-6357C45A1EC0}" type="presParOf" srcId="{CDDF4B26-A3AB-44F8-B8F6-E85301E85F6C}" destId="{5F261487-2456-4718-848B-4F358A6511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EB9182-C5E2-4694-8755-033256C393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ECF4AC-8B7F-4437-AF2D-866CBA84E6EE}">
      <dgm:prSet phldrT="[Текст]"/>
      <dgm:spPr/>
      <dgm:t>
        <a:bodyPr/>
        <a:lstStyle/>
        <a:p>
          <a:r>
            <a:rPr lang="ru-RU" dirty="0" smtClean="0"/>
            <a:t>Государственное (муниципальное) задание</a:t>
          </a:r>
        </a:p>
      </dgm:t>
    </dgm:pt>
    <dgm:pt modelId="{9AF993D6-06C5-40F1-9648-B8902E4E2549}" type="parTrans" cxnId="{A382673E-5AF5-43CF-A69C-2A57266FD6EC}">
      <dgm:prSet/>
      <dgm:spPr/>
      <dgm:t>
        <a:bodyPr/>
        <a:lstStyle/>
        <a:p>
          <a:endParaRPr lang="ru-RU"/>
        </a:p>
      </dgm:t>
    </dgm:pt>
    <dgm:pt modelId="{65FF418D-8EB2-49F6-9C7B-F7A90E28249C}" type="sibTrans" cxnId="{A382673E-5AF5-43CF-A69C-2A57266FD6EC}">
      <dgm:prSet/>
      <dgm:spPr/>
      <dgm:t>
        <a:bodyPr/>
        <a:lstStyle/>
        <a:p>
          <a:endParaRPr lang="ru-RU"/>
        </a:p>
      </dgm:t>
    </dgm:pt>
    <dgm:pt modelId="{915505AF-84CD-4CEA-A2DF-4C1AFA6E67A1}">
      <dgm:prSet phldrT="[Текст]" custT="1"/>
      <dgm:spPr/>
      <dgm:t>
        <a:bodyPr/>
        <a:lstStyle/>
        <a:p>
          <a:r>
            <a:rPr lang="ru-RU" sz="1800" dirty="0" smtClean="0"/>
            <a:t>Показатели объема и качества услуг</a:t>
          </a:r>
          <a:endParaRPr lang="ru-RU" sz="1800" dirty="0"/>
        </a:p>
      </dgm:t>
    </dgm:pt>
    <dgm:pt modelId="{D8B63F92-AE3D-4609-8405-9DD30858A1B2}" type="parTrans" cxnId="{31579DC8-C958-41EF-812B-CC3D3562EF49}">
      <dgm:prSet/>
      <dgm:spPr/>
      <dgm:t>
        <a:bodyPr/>
        <a:lstStyle/>
        <a:p>
          <a:endParaRPr lang="ru-RU"/>
        </a:p>
      </dgm:t>
    </dgm:pt>
    <dgm:pt modelId="{C8973F77-B310-4082-A3AF-AB575A295EE9}" type="sibTrans" cxnId="{31579DC8-C958-41EF-812B-CC3D3562EF49}">
      <dgm:prSet/>
      <dgm:spPr/>
      <dgm:t>
        <a:bodyPr/>
        <a:lstStyle/>
        <a:p>
          <a:endParaRPr lang="ru-RU"/>
        </a:p>
      </dgm:t>
    </dgm:pt>
    <dgm:pt modelId="{AB8EBF00-95AC-481C-9B38-00538F62BE16}">
      <dgm:prSet phldrT="[Текст]"/>
      <dgm:spPr/>
      <dgm:t>
        <a:bodyPr/>
        <a:lstStyle/>
        <a:p>
          <a:r>
            <a:rPr lang="ru-RU" dirty="0" smtClean="0"/>
            <a:t>Программное мероприятие 1</a:t>
          </a:r>
          <a:endParaRPr lang="ru-RU" dirty="0"/>
        </a:p>
      </dgm:t>
    </dgm:pt>
    <dgm:pt modelId="{40192ABB-C961-40F2-BAE8-1544AEE8719C}" type="parTrans" cxnId="{97449AF4-BF29-41D5-A06B-FC49BF27A82E}">
      <dgm:prSet/>
      <dgm:spPr/>
      <dgm:t>
        <a:bodyPr/>
        <a:lstStyle/>
        <a:p>
          <a:endParaRPr lang="ru-RU"/>
        </a:p>
      </dgm:t>
    </dgm:pt>
    <dgm:pt modelId="{677B040E-C8A8-4DBA-905E-5D30458985D9}" type="sibTrans" cxnId="{97449AF4-BF29-41D5-A06B-FC49BF27A82E}">
      <dgm:prSet/>
      <dgm:spPr/>
      <dgm:t>
        <a:bodyPr/>
        <a:lstStyle/>
        <a:p>
          <a:endParaRPr lang="ru-RU"/>
        </a:p>
      </dgm:t>
    </dgm:pt>
    <dgm:pt modelId="{9FA5C4FD-7DCE-4304-9FC2-263CCAE67470}">
      <dgm:prSet phldrT="[Текст]" custT="1"/>
      <dgm:spPr/>
      <dgm:t>
        <a:bodyPr/>
        <a:lstStyle/>
        <a:p>
          <a:r>
            <a:rPr lang="ru-RU" sz="1800" dirty="0" smtClean="0"/>
            <a:t>Показатели реализации программных мероприятий</a:t>
          </a:r>
          <a:endParaRPr lang="ru-RU" sz="1800" dirty="0"/>
        </a:p>
      </dgm:t>
    </dgm:pt>
    <dgm:pt modelId="{09F5B953-6F2C-4731-911C-D701FF2947B0}" type="parTrans" cxnId="{8F47C72C-055A-404B-A552-FB19588B3B66}">
      <dgm:prSet/>
      <dgm:spPr/>
      <dgm:t>
        <a:bodyPr/>
        <a:lstStyle/>
        <a:p>
          <a:endParaRPr lang="ru-RU"/>
        </a:p>
      </dgm:t>
    </dgm:pt>
    <dgm:pt modelId="{C8706DF5-95BC-4E5B-9F97-06767A0001F8}" type="sibTrans" cxnId="{8F47C72C-055A-404B-A552-FB19588B3B66}">
      <dgm:prSet/>
      <dgm:spPr/>
      <dgm:t>
        <a:bodyPr/>
        <a:lstStyle/>
        <a:p>
          <a:endParaRPr lang="ru-RU"/>
        </a:p>
      </dgm:t>
    </dgm:pt>
    <dgm:pt modelId="{B59DB356-6F7A-42A6-820F-853F124418BA}">
      <dgm:prSet phldrT="[Текст]" custT="1"/>
      <dgm:spPr/>
      <dgm:t>
        <a:bodyPr/>
        <a:lstStyle/>
        <a:p>
          <a:r>
            <a:rPr lang="ru-RU" sz="1800" dirty="0" smtClean="0"/>
            <a:t>Показатели результатов работ</a:t>
          </a:r>
          <a:endParaRPr lang="ru-RU" sz="1800" dirty="0"/>
        </a:p>
      </dgm:t>
    </dgm:pt>
    <dgm:pt modelId="{0DFD7835-CF02-4DD7-AC57-044C7B1CB134}" type="parTrans" cxnId="{7E4CF559-142C-43A8-B3D4-6E11619CEC0A}">
      <dgm:prSet/>
      <dgm:spPr/>
      <dgm:t>
        <a:bodyPr/>
        <a:lstStyle/>
        <a:p>
          <a:endParaRPr lang="ru-RU"/>
        </a:p>
      </dgm:t>
    </dgm:pt>
    <dgm:pt modelId="{84D920E6-288B-47EF-8B8C-897A5E73EFF8}" type="sibTrans" cxnId="{7E4CF559-142C-43A8-B3D4-6E11619CEC0A}">
      <dgm:prSet/>
      <dgm:spPr/>
      <dgm:t>
        <a:bodyPr/>
        <a:lstStyle/>
        <a:p>
          <a:endParaRPr lang="ru-RU"/>
        </a:p>
      </dgm:t>
    </dgm:pt>
    <dgm:pt modelId="{1E683FEF-B0AD-4880-A362-684B8A93ADD7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CCC2BD2E-E50E-46C1-B949-55167B070DE8}" type="parTrans" cxnId="{CA7BC231-5FCF-4940-B332-828C7E40FD29}">
      <dgm:prSet/>
      <dgm:spPr/>
      <dgm:t>
        <a:bodyPr/>
        <a:lstStyle/>
        <a:p>
          <a:endParaRPr lang="ru-RU"/>
        </a:p>
      </dgm:t>
    </dgm:pt>
    <dgm:pt modelId="{978A160C-CF7F-4E94-9D9D-6623ABEBF317}" type="sibTrans" cxnId="{CA7BC231-5FCF-4940-B332-828C7E40FD29}">
      <dgm:prSet/>
      <dgm:spPr/>
      <dgm:t>
        <a:bodyPr/>
        <a:lstStyle/>
        <a:p>
          <a:endParaRPr lang="ru-RU"/>
        </a:p>
      </dgm:t>
    </dgm:pt>
    <dgm:pt modelId="{C86DEE3F-9F28-45B6-9AE0-5AD0FAB97978}">
      <dgm:prSet phldrT="[Текст]"/>
      <dgm:spPr/>
      <dgm:t>
        <a:bodyPr/>
        <a:lstStyle/>
        <a:p>
          <a:r>
            <a:rPr lang="ru-RU" dirty="0" smtClean="0"/>
            <a:t>Программное мероприятие </a:t>
          </a:r>
          <a:r>
            <a:rPr lang="en-US" dirty="0" smtClean="0"/>
            <a:t>n</a:t>
          </a:r>
          <a:endParaRPr lang="ru-RU" dirty="0"/>
        </a:p>
      </dgm:t>
    </dgm:pt>
    <dgm:pt modelId="{72C26368-B8CA-429C-A674-CD900EC91599}" type="parTrans" cxnId="{14AE803C-1298-4A2F-BAC2-5BB00D4F2D97}">
      <dgm:prSet/>
      <dgm:spPr/>
      <dgm:t>
        <a:bodyPr/>
        <a:lstStyle/>
        <a:p>
          <a:endParaRPr lang="ru-RU"/>
        </a:p>
      </dgm:t>
    </dgm:pt>
    <dgm:pt modelId="{EBAA6AAF-8CC5-42B3-991D-AA03BDFC5DE2}" type="sibTrans" cxnId="{14AE803C-1298-4A2F-BAC2-5BB00D4F2D97}">
      <dgm:prSet/>
      <dgm:spPr/>
      <dgm:t>
        <a:bodyPr/>
        <a:lstStyle/>
        <a:p>
          <a:endParaRPr lang="ru-RU"/>
        </a:p>
      </dgm:t>
    </dgm:pt>
    <dgm:pt modelId="{98C4135E-D174-4198-A4FE-5A0504B5A17C}">
      <dgm:prSet phldrT="[Текст]"/>
      <dgm:spPr/>
      <dgm:t>
        <a:bodyPr/>
        <a:lstStyle/>
        <a:p>
          <a:r>
            <a:rPr lang="en-US" dirty="0" smtClean="0"/>
            <a:t>…</a:t>
          </a:r>
          <a:endParaRPr lang="ru-RU" dirty="0"/>
        </a:p>
      </dgm:t>
    </dgm:pt>
    <dgm:pt modelId="{1E5A17FF-F7A4-47DE-B9C1-CA9107309B45}" type="parTrans" cxnId="{DCDFBD56-4FA7-40CB-BCA3-EB8DBC19F8FE}">
      <dgm:prSet/>
      <dgm:spPr/>
      <dgm:t>
        <a:bodyPr/>
        <a:lstStyle/>
        <a:p>
          <a:endParaRPr lang="ru-RU"/>
        </a:p>
      </dgm:t>
    </dgm:pt>
    <dgm:pt modelId="{323C663E-42A8-4C4B-8140-662FDF0856AB}" type="sibTrans" cxnId="{DCDFBD56-4FA7-40CB-BCA3-EB8DBC19F8FE}">
      <dgm:prSet/>
      <dgm:spPr/>
      <dgm:t>
        <a:bodyPr/>
        <a:lstStyle/>
        <a:p>
          <a:endParaRPr lang="ru-RU"/>
        </a:p>
      </dgm:t>
    </dgm:pt>
    <dgm:pt modelId="{4EF27C90-A189-4B4D-89F8-D5CCF1351A9B}">
      <dgm:prSet phldrT="[Текст]" custT="1"/>
      <dgm:spPr/>
      <dgm:t>
        <a:bodyPr/>
        <a:lstStyle/>
        <a:p>
          <a:r>
            <a:rPr lang="ru-RU" sz="2000" dirty="0" smtClean="0"/>
            <a:t>Показатели конечных результатов</a:t>
          </a:r>
        </a:p>
        <a:p>
          <a:endParaRPr lang="ru-RU" sz="1100" dirty="0" smtClean="0"/>
        </a:p>
        <a:p>
          <a:r>
            <a:rPr lang="ru-RU" sz="2000" dirty="0" smtClean="0"/>
            <a:t>Показатели непосредственных результатов</a:t>
          </a:r>
          <a:endParaRPr lang="ru-RU" sz="1600" b="1" dirty="0" smtClean="0"/>
        </a:p>
      </dgm:t>
    </dgm:pt>
    <dgm:pt modelId="{FF6ABA60-EB76-4CA0-A9AD-C80BEEE551BB}" type="sibTrans" cxnId="{1A52B31A-23BC-4BCE-8AD3-E2D9EE9067AD}">
      <dgm:prSet/>
      <dgm:spPr/>
      <dgm:t>
        <a:bodyPr/>
        <a:lstStyle/>
        <a:p>
          <a:endParaRPr lang="ru-RU"/>
        </a:p>
      </dgm:t>
    </dgm:pt>
    <dgm:pt modelId="{42EE5159-34F5-4485-93BF-F8B8CFED71B2}" type="parTrans" cxnId="{1A52B31A-23BC-4BCE-8AD3-E2D9EE9067AD}">
      <dgm:prSet/>
      <dgm:spPr/>
      <dgm:t>
        <a:bodyPr/>
        <a:lstStyle/>
        <a:p>
          <a:endParaRPr lang="ru-RU"/>
        </a:p>
      </dgm:t>
    </dgm:pt>
    <dgm:pt modelId="{382A9A97-26C4-4439-8931-DC28AC0092AF}" type="pres">
      <dgm:prSet presAssocID="{92EB9182-C5E2-4694-8755-033256C393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832C93-16CE-4850-996C-48052E13A3F6}" type="pres">
      <dgm:prSet presAssocID="{4EF27C90-A189-4B4D-89F8-D5CCF1351A9B}" presName="hierRoot1" presStyleCnt="0"/>
      <dgm:spPr/>
    </dgm:pt>
    <dgm:pt modelId="{01E7AB67-82ED-4E34-AB7F-F846FE934A25}" type="pres">
      <dgm:prSet presAssocID="{4EF27C90-A189-4B4D-89F8-D5CCF1351A9B}" presName="composite" presStyleCnt="0"/>
      <dgm:spPr/>
    </dgm:pt>
    <dgm:pt modelId="{FCA495D6-2A11-4082-B806-D070491F76AA}" type="pres">
      <dgm:prSet presAssocID="{4EF27C90-A189-4B4D-89F8-D5CCF1351A9B}" presName="background" presStyleLbl="node0" presStyleIdx="0" presStyleCnt="1"/>
      <dgm:spPr/>
    </dgm:pt>
    <dgm:pt modelId="{18C20E8D-21ED-4814-B177-07D91AABE8EF}" type="pres">
      <dgm:prSet presAssocID="{4EF27C90-A189-4B4D-89F8-D5CCF1351A9B}" presName="text" presStyleLbl="fgAcc0" presStyleIdx="0" presStyleCnt="1" custScaleX="472632" custScaleY="130883" custLinFactNeighborY="-372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6E6177-F3B8-4605-88F4-F4DF56075E32}" type="pres">
      <dgm:prSet presAssocID="{4EF27C90-A189-4B4D-89F8-D5CCF1351A9B}" presName="hierChild2" presStyleCnt="0"/>
      <dgm:spPr/>
    </dgm:pt>
    <dgm:pt modelId="{36AE61F6-7D13-402F-ABDE-6CF1FE428E6B}" type="pres">
      <dgm:prSet presAssocID="{9AF993D6-06C5-40F1-9648-B8902E4E2549}" presName="Name10" presStyleLbl="parChTrans1D2" presStyleIdx="0" presStyleCnt="4"/>
      <dgm:spPr/>
      <dgm:t>
        <a:bodyPr/>
        <a:lstStyle/>
        <a:p>
          <a:endParaRPr lang="ru-RU"/>
        </a:p>
      </dgm:t>
    </dgm:pt>
    <dgm:pt modelId="{B8B3497D-B1E0-462D-99F3-B97EB460721A}" type="pres">
      <dgm:prSet presAssocID="{D2ECF4AC-8B7F-4437-AF2D-866CBA84E6EE}" presName="hierRoot2" presStyleCnt="0"/>
      <dgm:spPr/>
    </dgm:pt>
    <dgm:pt modelId="{21B60AFF-FD75-477C-8B83-3BD16F277C99}" type="pres">
      <dgm:prSet presAssocID="{D2ECF4AC-8B7F-4437-AF2D-866CBA84E6EE}" presName="composite2" presStyleCnt="0"/>
      <dgm:spPr/>
    </dgm:pt>
    <dgm:pt modelId="{7A43184E-DF68-49DA-892D-06D1E69BED44}" type="pres">
      <dgm:prSet presAssocID="{D2ECF4AC-8B7F-4437-AF2D-866CBA84E6EE}" presName="background2" presStyleLbl="node2" presStyleIdx="0" presStyleCnt="4"/>
      <dgm:spPr/>
    </dgm:pt>
    <dgm:pt modelId="{9E3234D4-4038-4DAB-AE46-E5F7BE51D29A}" type="pres">
      <dgm:prSet presAssocID="{D2ECF4AC-8B7F-4437-AF2D-866CBA84E6EE}" presName="text2" presStyleLbl="fgAcc2" presStyleIdx="0" presStyleCnt="4" custScaleX="176015" custScaleY="50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5CB47C-9579-4FD0-8DC5-F8F840AEAB25}" type="pres">
      <dgm:prSet presAssocID="{D2ECF4AC-8B7F-4437-AF2D-866CBA84E6EE}" presName="hierChild3" presStyleCnt="0"/>
      <dgm:spPr/>
    </dgm:pt>
    <dgm:pt modelId="{DAB4D559-D5CC-4CAF-BADF-758FAF20459A}" type="pres">
      <dgm:prSet presAssocID="{D8B63F92-AE3D-4609-8405-9DD30858A1B2}" presName="Name17" presStyleLbl="parChTrans1D3" presStyleIdx="0" presStyleCnt="4"/>
      <dgm:spPr/>
      <dgm:t>
        <a:bodyPr/>
        <a:lstStyle/>
        <a:p>
          <a:endParaRPr lang="ru-RU"/>
        </a:p>
      </dgm:t>
    </dgm:pt>
    <dgm:pt modelId="{D170AC38-9775-4B6E-8D3E-BA266CD18925}" type="pres">
      <dgm:prSet presAssocID="{915505AF-84CD-4CEA-A2DF-4C1AFA6E67A1}" presName="hierRoot3" presStyleCnt="0"/>
      <dgm:spPr/>
    </dgm:pt>
    <dgm:pt modelId="{45CD6FB3-5189-430F-A244-B91826D50B81}" type="pres">
      <dgm:prSet presAssocID="{915505AF-84CD-4CEA-A2DF-4C1AFA6E67A1}" presName="composite3" presStyleCnt="0"/>
      <dgm:spPr/>
    </dgm:pt>
    <dgm:pt modelId="{32016C3F-69E2-4FA1-93BE-824A14D9BCEB}" type="pres">
      <dgm:prSet presAssocID="{915505AF-84CD-4CEA-A2DF-4C1AFA6E67A1}" presName="background3" presStyleLbl="node3" presStyleIdx="0" presStyleCnt="4"/>
      <dgm:spPr/>
    </dgm:pt>
    <dgm:pt modelId="{97D5160B-0593-49AA-87C6-59070605D269}" type="pres">
      <dgm:prSet presAssocID="{915505AF-84CD-4CEA-A2DF-4C1AFA6E67A1}" presName="text3" presStyleLbl="fgAcc3" presStyleIdx="0" presStyleCnt="4" custScaleX="110373" custScaleY="1675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3439E9-DB4B-40FF-B5AF-E2DBB06E1962}" type="pres">
      <dgm:prSet presAssocID="{915505AF-84CD-4CEA-A2DF-4C1AFA6E67A1}" presName="hierChild4" presStyleCnt="0"/>
      <dgm:spPr/>
    </dgm:pt>
    <dgm:pt modelId="{2EF34A5F-3C38-432C-93EA-255EFD8ACDA8}" type="pres">
      <dgm:prSet presAssocID="{0DFD7835-CF02-4DD7-AC57-044C7B1CB13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890419D8-C80E-444A-9DCC-5F2CB0E03345}" type="pres">
      <dgm:prSet presAssocID="{B59DB356-6F7A-42A6-820F-853F124418BA}" presName="hierRoot3" presStyleCnt="0"/>
      <dgm:spPr/>
    </dgm:pt>
    <dgm:pt modelId="{87642F97-8B3B-4928-99C2-45C4C9720899}" type="pres">
      <dgm:prSet presAssocID="{B59DB356-6F7A-42A6-820F-853F124418BA}" presName="composite3" presStyleCnt="0"/>
      <dgm:spPr/>
    </dgm:pt>
    <dgm:pt modelId="{8DF27D38-ECF7-4BBD-8B4C-4AD2E9862BEC}" type="pres">
      <dgm:prSet presAssocID="{B59DB356-6F7A-42A6-820F-853F124418BA}" presName="background3" presStyleLbl="node3" presStyleIdx="1" presStyleCnt="4"/>
      <dgm:spPr/>
    </dgm:pt>
    <dgm:pt modelId="{C25172B7-7176-41DF-87C0-02FCD0F98FAF}" type="pres">
      <dgm:prSet presAssocID="{B59DB356-6F7A-42A6-820F-853F124418BA}" presName="text3" presStyleLbl="fgAcc3" presStyleIdx="1" presStyleCnt="4" custScaleX="112378" custScaleY="171938" custLinFactNeighborX="-829" custLinFactNeighborY="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07EC8F-1442-4670-AE5D-F87B490997C3}" type="pres">
      <dgm:prSet presAssocID="{B59DB356-6F7A-42A6-820F-853F124418BA}" presName="hierChild4" presStyleCnt="0"/>
      <dgm:spPr/>
    </dgm:pt>
    <dgm:pt modelId="{38AF4463-7041-448F-9911-7227FC6D73E6}" type="pres">
      <dgm:prSet presAssocID="{40192ABB-C961-40F2-BAE8-1544AEE8719C}" presName="Name10" presStyleLbl="parChTrans1D2" presStyleIdx="1" presStyleCnt="4"/>
      <dgm:spPr/>
      <dgm:t>
        <a:bodyPr/>
        <a:lstStyle/>
        <a:p>
          <a:endParaRPr lang="ru-RU"/>
        </a:p>
      </dgm:t>
    </dgm:pt>
    <dgm:pt modelId="{A15AB6BF-0E8F-4090-BFE6-973FD9C4507B}" type="pres">
      <dgm:prSet presAssocID="{AB8EBF00-95AC-481C-9B38-00538F62BE16}" presName="hierRoot2" presStyleCnt="0"/>
      <dgm:spPr/>
    </dgm:pt>
    <dgm:pt modelId="{3F4D7C10-A05B-4326-9647-41B26C6A5F2C}" type="pres">
      <dgm:prSet presAssocID="{AB8EBF00-95AC-481C-9B38-00538F62BE16}" presName="composite2" presStyleCnt="0"/>
      <dgm:spPr/>
    </dgm:pt>
    <dgm:pt modelId="{353354E3-65BD-417B-ABD7-63BDF28048EC}" type="pres">
      <dgm:prSet presAssocID="{AB8EBF00-95AC-481C-9B38-00538F62BE16}" presName="background2" presStyleLbl="node2" presStyleIdx="1" presStyleCnt="4"/>
      <dgm:spPr/>
    </dgm:pt>
    <dgm:pt modelId="{7A16D990-73E2-4E0D-9699-4C1BD3BF559D}" type="pres">
      <dgm:prSet presAssocID="{AB8EBF00-95AC-481C-9B38-00538F62BE16}" presName="text2" presStyleLbl="fgAcc2" presStyleIdx="1" presStyleCnt="4" custScaleY="50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3E6498-9EDA-4ED0-822B-904AF5581DCE}" type="pres">
      <dgm:prSet presAssocID="{AB8EBF00-95AC-481C-9B38-00538F62BE16}" presName="hierChild3" presStyleCnt="0"/>
      <dgm:spPr/>
    </dgm:pt>
    <dgm:pt modelId="{DD7590DE-CA6E-4E16-95F7-9A3DD3400790}" type="pres">
      <dgm:prSet presAssocID="{09F5B953-6F2C-4731-911C-D701FF2947B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5BFED247-C39E-4005-AB25-B40CDA02EB4A}" type="pres">
      <dgm:prSet presAssocID="{9FA5C4FD-7DCE-4304-9FC2-263CCAE67470}" presName="hierRoot3" presStyleCnt="0"/>
      <dgm:spPr/>
    </dgm:pt>
    <dgm:pt modelId="{82F7C24E-AC72-4577-B4F1-EFAF1B0C3E2F}" type="pres">
      <dgm:prSet presAssocID="{9FA5C4FD-7DCE-4304-9FC2-263CCAE67470}" presName="composite3" presStyleCnt="0"/>
      <dgm:spPr/>
    </dgm:pt>
    <dgm:pt modelId="{064E3C11-581B-43FB-A550-7D16D8E809CA}" type="pres">
      <dgm:prSet presAssocID="{9FA5C4FD-7DCE-4304-9FC2-263CCAE67470}" presName="background3" presStyleLbl="node3" presStyleIdx="2" presStyleCnt="4"/>
      <dgm:spPr/>
    </dgm:pt>
    <dgm:pt modelId="{BF8796D3-9931-4C70-80CB-BE6A3020959A}" type="pres">
      <dgm:prSet presAssocID="{9FA5C4FD-7DCE-4304-9FC2-263CCAE67470}" presName="text3" presStyleLbl="fgAcc3" presStyleIdx="2" presStyleCnt="4" custScaleX="156660" custScaleY="1719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9FF8DF-D26E-44CC-90B3-590EF289E2A7}" type="pres">
      <dgm:prSet presAssocID="{9FA5C4FD-7DCE-4304-9FC2-263CCAE67470}" presName="hierChild4" presStyleCnt="0"/>
      <dgm:spPr/>
    </dgm:pt>
    <dgm:pt modelId="{E21F0D15-40AF-4C3C-99D5-F9753B18F3C0}" type="pres">
      <dgm:prSet presAssocID="{CCC2BD2E-E50E-46C1-B949-55167B070DE8}" presName="Name10" presStyleLbl="parChTrans1D2" presStyleIdx="2" presStyleCnt="4"/>
      <dgm:spPr/>
      <dgm:t>
        <a:bodyPr/>
        <a:lstStyle/>
        <a:p>
          <a:endParaRPr lang="ru-RU"/>
        </a:p>
      </dgm:t>
    </dgm:pt>
    <dgm:pt modelId="{C265AC34-A2DB-4BC3-A1D2-E36488156ED6}" type="pres">
      <dgm:prSet presAssocID="{1E683FEF-B0AD-4880-A362-684B8A93ADD7}" presName="hierRoot2" presStyleCnt="0"/>
      <dgm:spPr/>
    </dgm:pt>
    <dgm:pt modelId="{5C5FF047-85B2-40A9-9DE8-D9A8CC043DCC}" type="pres">
      <dgm:prSet presAssocID="{1E683FEF-B0AD-4880-A362-684B8A93ADD7}" presName="composite2" presStyleCnt="0"/>
      <dgm:spPr/>
    </dgm:pt>
    <dgm:pt modelId="{A4A6B91D-C126-43E9-AEE1-AEF1B5395D1F}" type="pres">
      <dgm:prSet presAssocID="{1E683FEF-B0AD-4880-A362-684B8A93ADD7}" presName="background2" presStyleLbl="node2" presStyleIdx="2" presStyleCnt="4"/>
      <dgm:spPr/>
    </dgm:pt>
    <dgm:pt modelId="{B39FD9B1-2E8E-4A8A-B021-BD1F69B87C21}" type="pres">
      <dgm:prSet presAssocID="{1E683FEF-B0AD-4880-A362-684B8A93ADD7}" presName="text2" presStyleLbl="fgAcc2" presStyleIdx="2" presStyleCnt="4" custScaleX="58174" custScaleY="53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533F52-F296-48C3-9604-F21630A81340}" type="pres">
      <dgm:prSet presAssocID="{1E683FEF-B0AD-4880-A362-684B8A93ADD7}" presName="hierChild3" presStyleCnt="0"/>
      <dgm:spPr/>
    </dgm:pt>
    <dgm:pt modelId="{6D7F39B8-715E-4121-AE9D-1247CD00939D}" type="pres">
      <dgm:prSet presAssocID="{72C26368-B8CA-429C-A674-CD900EC91599}" presName="Name10" presStyleLbl="parChTrans1D2" presStyleIdx="3" presStyleCnt="4"/>
      <dgm:spPr/>
      <dgm:t>
        <a:bodyPr/>
        <a:lstStyle/>
        <a:p>
          <a:endParaRPr lang="ru-RU"/>
        </a:p>
      </dgm:t>
    </dgm:pt>
    <dgm:pt modelId="{748F7116-A5BB-4DFC-9BBC-5BBE88A626A7}" type="pres">
      <dgm:prSet presAssocID="{C86DEE3F-9F28-45B6-9AE0-5AD0FAB97978}" presName="hierRoot2" presStyleCnt="0"/>
      <dgm:spPr/>
    </dgm:pt>
    <dgm:pt modelId="{21DB0F86-C627-4348-A4B9-58478E036816}" type="pres">
      <dgm:prSet presAssocID="{C86DEE3F-9F28-45B6-9AE0-5AD0FAB97978}" presName="composite2" presStyleCnt="0"/>
      <dgm:spPr/>
    </dgm:pt>
    <dgm:pt modelId="{18FDB80A-12C0-41C1-8BFF-629213EBC204}" type="pres">
      <dgm:prSet presAssocID="{C86DEE3F-9F28-45B6-9AE0-5AD0FAB97978}" presName="background2" presStyleLbl="node2" presStyleIdx="3" presStyleCnt="4"/>
      <dgm:spPr/>
    </dgm:pt>
    <dgm:pt modelId="{4BD993C5-A17E-4A96-8670-CFC85D1F91E7}" type="pres">
      <dgm:prSet presAssocID="{C86DEE3F-9F28-45B6-9AE0-5AD0FAB97978}" presName="text2" presStyleLbl="fgAcc2" presStyleIdx="3" presStyleCnt="4" custScaleY="50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2C1174-1F69-4521-BB8B-4C394EB1A313}" type="pres">
      <dgm:prSet presAssocID="{C86DEE3F-9F28-45B6-9AE0-5AD0FAB97978}" presName="hierChild3" presStyleCnt="0"/>
      <dgm:spPr/>
    </dgm:pt>
    <dgm:pt modelId="{178D662F-BCFC-470A-8F49-C1DE761A10D9}" type="pres">
      <dgm:prSet presAssocID="{1E5A17FF-F7A4-47DE-B9C1-CA9107309B45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CDA38C4-D48A-43E5-AED7-451E4215546C}" type="pres">
      <dgm:prSet presAssocID="{98C4135E-D174-4198-A4FE-5A0504B5A17C}" presName="hierRoot3" presStyleCnt="0"/>
      <dgm:spPr/>
    </dgm:pt>
    <dgm:pt modelId="{27EF0632-F056-4057-B300-E8E08A288F08}" type="pres">
      <dgm:prSet presAssocID="{98C4135E-D174-4198-A4FE-5A0504B5A17C}" presName="composite3" presStyleCnt="0"/>
      <dgm:spPr/>
    </dgm:pt>
    <dgm:pt modelId="{8767153B-15B6-4445-925B-09EACE0171A5}" type="pres">
      <dgm:prSet presAssocID="{98C4135E-D174-4198-A4FE-5A0504B5A17C}" presName="background3" presStyleLbl="node3" presStyleIdx="3" presStyleCnt="4"/>
      <dgm:spPr/>
    </dgm:pt>
    <dgm:pt modelId="{BD0E48C3-8BF3-47F8-A61C-B00B4F3B8005}" type="pres">
      <dgm:prSet presAssocID="{98C4135E-D174-4198-A4FE-5A0504B5A17C}" presName="text3" presStyleLbl="fgAcc3" presStyleIdx="3" presStyleCnt="4" custScaleX="50185" custScaleY="158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29C592-D8E2-4343-BC5C-6BC10B8A7AFE}" type="pres">
      <dgm:prSet presAssocID="{98C4135E-D174-4198-A4FE-5A0504B5A17C}" presName="hierChild4" presStyleCnt="0"/>
      <dgm:spPr/>
    </dgm:pt>
  </dgm:ptLst>
  <dgm:cxnLst>
    <dgm:cxn modelId="{1A52B31A-23BC-4BCE-8AD3-E2D9EE9067AD}" srcId="{92EB9182-C5E2-4694-8755-033256C393A7}" destId="{4EF27C90-A189-4B4D-89F8-D5CCF1351A9B}" srcOrd="0" destOrd="0" parTransId="{42EE5159-34F5-4485-93BF-F8B8CFED71B2}" sibTransId="{FF6ABA60-EB76-4CA0-A9AD-C80BEEE551BB}"/>
    <dgm:cxn modelId="{CA0479A5-93C8-4DEC-9320-E351F3EFFE46}" type="presOf" srcId="{CCC2BD2E-E50E-46C1-B949-55167B070DE8}" destId="{E21F0D15-40AF-4C3C-99D5-F9753B18F3C0}" srcOrd="0" destOrd="0" presId="urn:microsoft.com/office/officeart/2005/8/layout/hierarchy1"/>
    <dgm:cxn modelId="{1CB21984-ADFC-4150-8407-5932383A2B13}" type="presOf" srcId="{72C26368-B8CA-429C-A674-CD900EC91599}" destId="{6D7F39B8-715E-4121-AE9D-1247CD00939D}" srcOrd="0" destOrd="0" presId="urn:microsoft.com/office/officeart/2005/8/layout/hierarchy1"/>
    <dgm:cxn modelId="{B93B8A87-E919-4871-8D89-2E7FE01AF967}" type="presOf" srcId="{915505AF-84CD-4CEA-A2DF-4C1AFA6E67A1}" destId="{97D5160B-0593-49AA-87C6-59070605D269}" srcOrd="0" destOrd="0" presId="urn:microsoft.com/office/officeart/2005/8/layout/hierarchy1"/>
    <dgm:cxn modelId="{DEF6F1BD-0DC3-4CF9-883A-9CA9D86143DD}" type="presOf" srcId="{D2ECF4AC-8B7F-4437-AF2D-866CBA84E6EE}" destId="{9E3234D4-4038-4DAB-AE46-E5F7BE51D29A}" srcOrd="0" destOrd="0" presId="urn:microsoft.com/office/officeart/2005/8/layout/hierarchy1"/>
    <dgm:cxn modelId="{A382673E-5AF5-43CF-A69C-2A57266FD6EC}" srcId="{4EF27C90-A189-4B4D-89F8-D5CCF1351A9B}" destId="{D2ECF4AC-8B7F-4437-AF2D-866CBA84E6EE}" srcOrd="0" destOrd="0" parTransId="{9AF993D6-06C5-40F1-9648-B8902E4E2549}" sibTransId="{65FF418D-8EB2-49F6-9C7B-F7A90E28249C}"/>
    <dgm:cxn modelId="{8DA6B037-E648-4795-A6E1-7E3AE2B6CA65}" type="presOf" srcId="{1E683FEF-B0AD-4880-A362-684B8A93ADD7}" destId="{B39FD9B1-2E8E-4A8A-B021-BD1F69B87C21}" srcOrd="0" destOrd="0" presId="urn:microsoft.com/office/officeart/2005/8/layout/hierarchy1"/>
    <dgm:cxn modelId="{F78693C9-4226-475E-B265-0F5763E227C2}" type="presOf" srcId="{0DFD7835-CF02-4DD7-AC57-044C7B1CB134}" destId="{2EF34A5F-3C38-432C-93EA-255EFD8ACDA8}" srcOrd="0" destOrd="0" presId="urn:microsoft.com/office/officeart/2005/8/layout/hierarchy1"/>
    <dgm:cxn modelId="{CF07FE06-D078-4441-BC99-0C6EB30B2880}" type="presOf" srcId="{D8B63F92-AE3D-4609-8405-9DD30858A1B2}" destId="{DAB4D559-D5CC-4CAF-BADF-758FAF20459A}" srcOrd="0" destOrd="0" presId="urn:microsoft.com/office/officeart/2005/8/layout/hierarchy1"/>
    <dgm:cxn modelId="{2FE49764-EED1-4C90-9D85-350335A833E8}" type="presOf" srcId="{09F5B953-6F2C-4731-911C-D701FF2947B0}" destId="{DD7590DE-CA6E-4E16-95F7-9A3DD3400790}" srcOrd="0" destOrd="0" presId="urn:microsoft.com/office/officeart/2005/8/layout/hierarchy1"/>
    <dgm:cxn modelId="{CA7BC231-5FCF-4940-B332-828C7E40FD29}" srcId="{4EF27C90-A189-4B4D-89F8-D5CCF1351A9B}" destId="{1E683FEF-B0AD-4880-A362-684B8A93ADD7}" srcOrd="2" destOrd="0" parTransId="{CCC2BD2E-E50E-46C1-B949-55167B070DE8}" sibTransId="{978A160C-CF7F-4E94-9D9D-6623ABEBF317}"/>
    <dgm:cxn modelId="{14AE803C-1298-4A2F-BAC2-5BB00D4F2D97}" srcId="{4EF27C90-A189-4B4D-89F8-D5CCF1351A9B}" destId="{C86DEE3F-9F28-45B6-9AE0-5AD0FAB97978}" srcOrd="3" destOrd="0" parTransId="{72C26368-B8CA-429C-A674-CD900EC91599}" sibTransId="{EBAA6AAF-8CC5-42B3-991D-AA03BDFC5DE2}"/>
    <dgm:cxn modelId="{3E63140F-12F0-4FED-A13B-AFFFA21DE330}" type="presOf" srcId="{40192ABB-C961-40F2-BAE8-1544AEE8719C}" destId="{38AF4463-7041-448F-9911-7227FC6D73E6}" srcOrd="0" destOrd="0" presId="urn:microsoft.com/office/officeart/2005/8/layout/hierarchy1"/>
    <dgm:cxn modelId="{74C24610-0C25-4BF7-A502-0BED39F787CE}" type="presOf" srcId="{4EF27C90-A189-4B4D-89F8-D5CCF1351A9B}" destId="{18C20E8D-21ED-4814-B177-07D91AABE8EF}" srcOrd="0" destOrd="0" presId="urn:microsoft.com/office/officeart/2005/8/layout/hierarchy1"/>
    <dgm:cxn modelId="{D603E235-CF09-4B1C-BEDC-10C828E5BEAA}" type="presOf" srcId="{98C4135E-D174-4198-A4FE-5A0504B5A17C}" destId="{BD0E48C3-8BF3-47F8-A61C-B00B4F3B8005}" srcOrd="0" destOrd="0" presId="urn:microsoft.com/office/officeart/2005/8/layout/hierarchy1"/>
    <dgm:cxn modelId="{7E4CF559-142C-43A8-B3D4-6E11619CEC0A}" srcId="{D2ECF4AC-8B7F-4437-AF2D-866CBA84E6EE}" destId="{B59DB356-6F7A-42A6-820F-853F124418BA}" srcOrd="1" destOrd="0" parTransId="{0DFD7835-CF02-4DD7-AC57-044C7B1CB134}" sibTransId="{84D920E6-288B-47EF-8B8C-897A5E73EFF8}"/>
    <dgm:cxn modelId="{666F861F-38C1-4C8E-8011-378C591A39A8}" type="presOf" srcId="{C86DEE3F-9F28-45B6-9AE0-5AD0FAB97978}" destId="{4BD993C5-A17E-4A96-8670-CFC85D1F91E7}" srcOrd="0" destOrd="0" presId="urn:microsoft.com/office/officeart/2005/8/layout/hierarchy1"/>
    <dgm:cxn modelId="{860A201F-4442-476F-9044-1EE467695ED8}" type="presOf" srcId="{92EB9182-C5E2-4694-8755-033256C393A7}" destId="{382A9A97-26C4-4439-8931-DC28AC0092AF}" srcOrd="0" destOrd="0" presId="urn:microsoft.com/office/officeart/2005/8/layout/hierarchy1"/>
    <dgm:cxn modelId="{C0A6D896-3A78-48A0-8B45-978F819FE4A1}" type="presOf" srcId="{B59DB356-6F7A-42A6-820F-853F124418BA}" destId="{C25172B7-7176-41DF-87C0-02FCD0F98FAF}" srcOrd="0" destOrd="0" presId="urn:microsoft.com/office/officeart/2005/8/layout/hierarchy1"/>
    <dgm:cxn modelId="{DCDFBD56-4FA7-40CB-BCA3-EB8DBC19F8FE}" srcId="{C86DEE3F-9F28-45B6-9AE0-5AD0FAB97978}" destId="{98C4135E-D174-4198-A4FE-5A0504B5A17C}" srcOrd="0" destOrd="0" parTransId="{1E5A17FF-F7A4-47DE-B9C1-CA9107309B45}" sibTransId="{323C663E-42A8-4C4B-8140-662FDF0856AB}"/>
    <dgm:cxn modelId="{8F47C72C-055A-404B-A552-FB19588B3B66}" srcId="{AB8EBF00-95AC-481C-9B38-00538F62BE16}" destId="{9FA5C4FD-7DCE-4304-9FC2-263CCAE67470}" srcOrd="0" destOrd="0" parTransId="{09F5B953-6F2C-4731-911C-D701FF2947B0}" sibTransId="{C8706DF5-95BC-4E5B-9F97-06767A0001F8}"/>
    <dgm:cxn modelId="{404A5014-2102-417A-A001-F2C835125780}" type="presOf" srcId="{AB8EBF00-95AC-481C-9B38-00538F62BE16}" destId="{7A16D990-73E2-4E0D-9699-4C1BD3BF559D}" srcOrd="0" destOrd="0" presId="urn:microsoft.com/office/officeart/2005/8/layout/hierarchy1"/>
    <dgm:cxn modelId="{97449AF4-BF29-41D5-A06B-FC49BF27A82E}" srcId="{4EF27C90-A189-4B4D-89F8-D5CCF1351A9B}" destId="{AB8EBF00-95AC-481C-9B38-00538F62BE16}" srcOrd="1" destOrd="0" parTransId="{40192ABB-C961-40F2-BAE8-1544AEE8719C}" sibTransId="{677B040E-C8A8-4DBA-905E-5D30458985D9}"/>
    <dgm:cxn modelId="{5AEEE4B9-8542-4954-9D56-D0F9F97C8D5B}" type="presOf" srcId="{9AF993D6-06C5-40F1-9648-B8902E4E2549}" destId="{36AE61F6-7D13-402F-ABDE-6CF1FE428E6B}" srcOrd="0" destOrd="0" presId="urn:microsoft.com/office/officeart/2005/8/layout/hierarchy1"/>
    <dgm:cxn modelId="{31579DC8-C958-41EF-812B-CC3D3562EF49}" srcId="{D2ECF4AC-8B7F-4437-AF2D-866CBA84E6EE}" destId="{915505AF-84CD-4CEA-A2DF-4C1AFA6E67A1}" srcOrd="0" destOrd="0" parTransId="{D8B63F92-AE3D-4609-8405-9DD30858A1B2}" sibTransId="{C8973F77-B310-4082-A3AF-AB575A295EE9}"/>
    <dgm:cxn modelId="{DF4B8D99-5FE2-45AD-917B-5FC52FAD070F}" type="presOf" srcId="{1E5A17FF-F7A4-47DE-B9C1-CA9107309B45}" destId="{178D662F-BCFC-470A-8F49-C1DE761A10D9}" srcOrd="0" destOrd="0" presId="urn:microsoft.com/office/officeart/2005/8/layout/hierarchy1"/>
    <dgm:cxn modelId="{13C6B55F-890D-4DA0-A4A4-E9D4E8863AED}" type="presOf" srcId="{9FA5C4FD-7DCE-4304-9FC2-263CCAE67470}" destId="{BF8796D3-9931-4C70-80CB-BE6A3020959A}" srcOrd="0" destOrd="0" presId="urn:microsoft.com/office/officeart/2005/8/layout/hierarchy1"/>
    <dgm:cxn modelId="{9ED3BEF4-4C22-427D-8F63-178272EFCBDC}" type="presParOf" srcId="{382A9A97-26C4-4439-8931-DC28AC0092AF}" destId="{05832C93-16CE-4850-996C-48052E13A3F6}" srcOrd="0" destOrd="0" presId="urn:microsoft.com/office/officeart/2005/8/layout/hierarchy1"/>
    <dgm:cxn modelId="{198C0DA5-486C-4139-AD66-3AF29F850B2A}" type="presParOf" srcId="{05832C93-16CE-4850-996C-48052E13A3F6}" destId="{01E7AB67-82ED-4E34-AB7F-F846FE934A25}" srcOrd="0" destOrd="0" presId="urn:microsoft.com/office/officeart/2005/8/layout/hierarchy1"/>
    <dgm:cxn modelId="{49EDBA63-025B-4985-8DF3-4A555351DA6F}" type="presParOf" srcId="{01E7AB67-82ED-4E34-AB7F-F846FE934A25}" destId="{FCA495D6-2A11-4082-B806-D070491F76AA}" srcOrd="0" destOrd="0" presId="urn:microsoft.com/office/officeart/2005/8/layout/hierarchy1"/>
    <dgm:cxn modelId="{E53551D6-C077-406D-A0A0-5961BB43E9B0}" type="presParOf" srcId="{01E7AB67-82ED-4E34-AB7F-F846FE934A25}" destId="{18C20E8D-21ED-4814-B177-07D91AABE8EF}" srcOrd="1" destOrd="0" presId="urn:microsoft.com/office/officeart/2005/8/layout/hierarchy1"/>
    <dgm:cxn modelId="{19DAEFFB-03A1-4DE7-BCAC-FB4C5384A6A5}" type="presParOf" srcId="{05832C93-16CE-4850-996C-48052E13A3F6}" destId="{316E6177-F3B8-4605-88F4-F4DF56075E32}" srcOrd="1" destOrd="0" presId="urn:microsoft.com/office/officeart/2005/8/layout/hierarchy1"/>
    <dgm:cxn modelId="{F332C128-BB9A-4107-AEF7-AFFC3ED26363}" type="presParOf" srcId="{316E6177-F3B8-4605-88F4-F4DF56075E32}" destId="{36AE61F6-7D13-402F-ABDE-6CF1FE428E6B}" srcOrd="0" destOrd="0" presId="urn:microsoft.com/office/officeart/2005/8/layout/hierarchy1"/>
    <dgm:cxn modelId="{F1252F17-3BBD-4E6C-91B4-307407EB0D6A}" type="presParOf" srcId="{316E6177-F3B8-4605-88F4-F4DF56075E32}" destId="{B8B3497D-B1E0-462D-99F3-B97EB460721A}" srcOrd="1" destOrd="0" presId="urn:microsoft.com/office/officeart/2005/8/layout/hierarchy1"/>
    <dgm:cxn modelId="{E3A13B70-0BE2-4E9C-96AC-13C3BFDFC9F0}" type="presParOf" srcId="{B8B3497D-B1E0-462D-99F3-B97EB460721A}" destId="{21B60AFF-FD75-477C-8B83-3BD16F277C99}" srcOrd="0" destOrd="0" presId="urn:microsoft.com/office/officeart/2005/8/layout/hierarchy1"/>
    <dgm:cxn modelId="{08A63701-B511-4D32-8B8B-A9E742E11C8C}" type="presParOf" srcId="{21B60AFF-FD75-477C-8B83-3BD16F277C99}" destId="{7A43184E-DF68-49DA-892D-06D1E69BED44}" srcOrd="0" destOrd="0" presId="urn:microsoft.com/office/officeart/2005/8/layout/hierarchy1"/>
    <dgm:cxn modelId="{5C4BDF39-8244-4155-8477-321BDE0DE2C8}" type="presParOf" srcId="{21B60AFF-FD75-477C-8B83-3BD16F277C99}" destId="{9E3234D4-4038-4DAB-AE46-E5F7BE51D29A}" srcOrd="1" destOrd="0" presId="urn:microsoft.com/office/officeart/2005/8/layout/hierarchy1"/>
    <dgm:cxn modelId="{FB100736-75B7-4BEF-9F54-A3197AD61612}" type="presParOf" srcId="{B8B3497D-B1E0-462D-99F3-B97EB460721A}" destId="{D95CB47C-9579-4FD0-8DC5-F8F840AEAB25}" srcOrd="1" destOrd="0" presId="urn:microsoft.com/office/officeart/2005/8/layout/hierarchy1"/>
    <dgm:cxn modelId="{1D9A45DA-A5F1-4727-8028-A3CA599FE31B}" type="presParOf" srcId="{D95CB47C-9579-4FD0-8DC5-F8F840AEAB25}" destId="{DAB4D559-D5CC-4CAF-BADF-758FAF20459A}" srcOrd="0" destOrd="0" presId="urn:microsoft.com/office/officeart/2005/8/layout/hierarchy1"/>
    <dgm:cxn modelId="{0224B55F-82E3-494D-A01E-9A2F70792A77}" type="presParOf" srcId="{D95CB47C-9579-4FD0-8DC5-F8F840AEAB25}" destId="{D170AC38-9775-4B6E-8D3E-BA266CD18925}" srcOrd="1" destOrd="0" presId="urn:microsoft.com/office/officeart/2005/8/layout/hierarchy1"/>
    <dgm:cxn modelId="{C13AD825-5629-4D00-B35E-A73F1311D4D0}" type="presParOf" srcId="{D170AC38-9775-4B6E-8D3E-BA266CD18925}" destId="{45CD6FB3-5189-430F-A244-B91826D50B81}" srcOrd="0" destOrd="0" presId="urn:microsoft.com/office/officeart/2005/8/layout/hierarchy1"/>
    <dgm:cxn modelId="{0ADD0FA2-AC6D-421C-85EC-2B384C9BB3AC}" type="presParOf" srcId="{45CD6FB3-5189-430F-A244-B91826D50B81}" destId="{32016C3F-69E2-4FA1-93BE-824A14D9BCEB}" srcOrd="0" destOrd="0" presId="urn:microsoft.com/office/officeart/2005/8/layout/hierarchy1"/>
    <dgm:cxn modelId="{24EC9AA1-C2F5-40C0-9702-3D5A6AA764B4}" type="presParOf" srcId="{45CD6FB3-5189-430F-A244-B91826D50B81}" destId="{97D5160B-0593-49AA-87C6-59070605D269}" srcOrd="1" destOrd="0" presId="urn:microsoft.com/office/officeart/2005/8/layout/hierarchy1"/>
    <dgm:cxn modelId="{1F876F65-5E0C-4746-832F-3787738EC073}" type="presParOf" srcId="{D170AC38-9775-4B6E-8D3E-BA266CD18925}" destId="{C13439E9-DB4B-40FF-B5AF-E2DBB06E1962}" srcOrd="1" destOrd="0" presId="urn:microsoft.com/office/officeart/2005/8/layout/hierarchy1"/>
    <dgm:cxn modelId="{952D1952-8FEA-411F-8689-675C77CF1247}" type="presParOf" srcId="{D95CB47C-9579-4FD0-8DC5-F8F840AEAB25}" destId="{2EF34A5F-3C38-432C-93EA-255EFD8ACDA8}" srcOrd="2" destOrd="0" presId="urn:microsoft.com/office/officeart/2005/8/layout/hierarchy1"/>
    <dgm:cxn modelId="{47079C2F-EF6F-44FA-B803-6F384849A044}" type="presParOf" srcId="{D95CB47C-9579-4FD0-8DC5-F8F840AEAB25}" destId="{890419D8-C80E-444A-9DCC-5F2CB0E03345}" srcOrd="3" destOrd="0" presId="urn:microsoft.com/office/officeart/2005/8/layout/hierarchy1"/>
    <dgm:cxn modelId="{0E7A606E-B0B1-4602-B02D-4131313AFD55}" type="presParOf" srcId="{890419D8-C80E-444A-9DCC-5F2CB0E03345}" destId="{87642F97-8B3B-4928-99C2-45C4C9720899}" srcOrd="0" destOrd="0" presId="urn:microsoft.com/office/officeart/2005/8/layout/hierarchy1"/>
    <dgm:cxn modelId="{D5EB374B-B479-4F51-A8F5-CA1D20DBDA3F}" type="presParOf" srcId="{87642F97-8B3B-4928-99C2-45C4C9720899}" destId="{8DF27D38-ECF7-4BBD-8B4C-4AD2E9862BEC}" srcOrd="0" destOrd="0" presId="urn:microsoft.com/office/officeart/2005/8/layout/hierarchy1"/>
    <dgm:cxn modelId="{AF4EE8E3-5652-4E22-B5B2-D447A400D310}" type="presParOf" srcId="{87642F97-8B3B-4928-99C2-45C4C9720899}" destId="{C25172B7-7176-41DF-87C0-02FCD0F98FAF}" srcOrd="1" destOrd="0" presId="urn:microsoft.com/office/officeart/2005/8/layout/hierarchy1"/>
    <dgm:cxn modelId="{D35D82D3-8F3D-485E-8FB4-571AECFCEEBC}" type="presParOf" srcId="{890419D8-C80E-444A-9DCC-5F2CB0E03345}" destId="{3807EC8F-1442-4670-AE5D-F87B490997C3}" srcOrd="1" destOrd="0" presId="urn:microsoft.com/office/officeart/2005/8/layout/hierarchy1"/>
    <dgm:cxn modelId="{55A470D3-BBDF-44A4-829B-D4F329173AD0}" type="presParOf" srcId="{316E6177-F3B8-4605-88F4-F4DF56075E32}" destId="{38AF4463-7041-448F-9911-7227FC6D73E6}" srcOrd="2" destOrd="0" presId="urn:microsoft.com/office/officeart/2005/8/layout/hierarchy1"/>
    <dgm:cxn modelId="{95BA837A-B8CA-44C4-981E-F5246B7E4BF1}" type="presParOf" srcId="{316E6177-F3B8-4605-88F4-F4DF56075E32}" destId="{A15AB6BF-0E8F-4090-BFE6-973FD9C4507B}" srcOrd="3" destOrd="0" presId="urn:microsoft.com/office/officeart/2005/8/layout/hierarchy1"/>
    <dgm:cxn modelId="{71306BC4-3502-42E2-897F-A9FFF4B18FC3}" type="presParOf" srcId="{A15AB6BF-0E8F-4090-BFE6-973FD9C4507B}" destId="{3F4D7C10-A05B-4326-9647-41B26C6A5F2C}" srcOrd="0" destOrd="0" presId="urn:microsoft.com/office/officeart/2005/8/layout/hierarchy1"/>
    <dgm:cxn modelId="{F13949D1-6A9F-42D2-9D3B-31DFC88FD52C}" type="presParOf" srcId="{3F4D7C10-A05B-4326-9647-41B26C6A5F2C}" destId="{353354E3-65BD-417B-ABD7-63BDF28048EC}" srcOrd="0" destOrd="0" presId="urn:microsoft.com/office/officeart/2005/8/layout/hierarchy1"/>
    <dgm:cxn modelId="{41DF5D0E-15BD-4F45-8565-C9D53B1C8662}" type="presParOf" srcId="{3F4D7C10-A05B-4326-9647-41B26C6A5F2C}" destId="{7A16D990-73E2-4E0D-9699-4C1BD3BF559D}" srcOrd="1" destOrd="0" presId="urn:microsoft.com/office/officeart/2005/8/layout/hierarchy1"/>
    <dgm:cxn modelId="{A792194E-335D-4232-9F7D-312656B4E8E3}" type="presParOf" srcId="{A15AB6BF-0E8F-4090-BFE6-973FD9C4507B}" destId="{613E6498-9EDA-4ED0-822B-904AF5581DCE}" srcOrd="1" destOrd="0" presId="urn:microsoft.com/office/officeart/2005/8/layout/hierarchy1"/>
    <dgm:cxn modelId="{BA52CA30-2BEF-4706-82C4-D1C4AB97DD98}" type="presParOf" srcId="{613E6498-9EDA-4ED0-822B-904AF5581DCE}" destId="{DD7590DE-CA6E-4E16-95F7-9A3DD3400790}" srcOrd="0" destOrd="0" presId="urn:microsoft.com/office/officeart/2005/8/layout/hierarchy1"/>
    <dgm:cxn modelId="{FCC2F2BB-5012-48BF-A14D-455883D0A536}" type="presParOf" srcId="{613E6498-9EDA-4ED0-822B-904AF5581DCE}" destId="{5BFED247-C39E-4005-AB25-B40CDA02EB4A}" srcOrd="1" destOrd="0" presId="urn:microsoft.com/office/officeart/2005/8/layout/hierarchy1"/>
    <dgm:cxn modelId="{7A6411C0-E58B-4E90-B7C6-633024DCB073}" type="presParOf" srcId="{5BFED247-C39E-4005-AB25-B40CDA02EB4A}" destId="{82F7C24E-AC72-4577-B4F1-EFAF1B0C3E2F}" srcOrd="0" destOrd="0" presId="urn:microsoft.com/office/officeart/2005/8/layout/hierarchy1"/>
    <dgm:cxn modelId="{343EE84D-94ED-4A10-A6C9-01A43B1D667A}" type="presParOf" srcId="{82F7C24E-AC72-4577-B4F1-EFAF1B0C3E2F}" destId="{064E3C11-581B-43FB-A550-7D16D8E809CA}" srcOrd="0" destOrd="0" presId="urn:microsoft.com/office/officeart/2005/8/layout/hierarchy1"/>
    <dgm:cxn modelId="{2A016746-5717-4FD3-86FE-F849371B94F4}" type="presParOf" srcId="{82F7C24E-AC72-4577-B4F1-EFAF1B0C3E2F}" destId="{BF8796D3-9931-4C70-80CB-BE6A3020959A}" srcOrd="1" destOrd="0" presId="urn:microsoft.com/office/officeart/2005/8/layout/hierarchy1"/>
    <dgm:cxn modelId="{00451DEB-FE3E-4F2A-91C5-EF8170B7431C}" type="presParOf" srcId="{5BFED247-C39E-4005-AB25-B40CDA02EB4A}" destId="{BE9FF8DF-D26E-44CC-90B3-590EF289E2A7}" srcOrd="1" destOrd="0" presId="urn:microsoft.com/office/officeart/2005/8/layout/hierarchy1"/>
    <dgm:cxn modelId="{1C01AD3C-FEC9-490C-A12A-7A895009AA25}" type="presParOf" srcId="{316E6177-F3B8-4605-88F4-F4DF56075E32}" destId="{E21F0D15-40AF-4C3C-99D5-F9753B18F3C0}" srcOrd="4" destOrd="0" presId="urn:microsoft.com/office/officeart/2005/8/layout/hierarchy1"/>
    <dgm:cxn modelId="{98E91562-FF7B-46CC-8FA2-518100092C8A}" type="presParOf" srcId="{316E6177-F3B8-4605-88F4-F4DF56075E32}" destId="{C265AC34-A2DB-4BC3-A1D2-E36488156ED6}" srcOrd="5" destOrd="0" presId="urn:microsoft.com/office/officeart/2005/8/layout/hierarchy1"/>
    <dgm:cxn modelId="{68109347-6800-47A1-B33F-0FDF2BDA397C}" type="presParOf" srcId="{C265AC34-A2DB-4BC3-A1D2-E36488156ED6}" destId="{5C5FF047-85B2-40A9-9DE8-D9A8CC043DCC}" srcOrd="0" destOrd="0" presId="urn:microsoft.com/office/officeart/2005/8/layout/hierarchy1"/>
    <dgm:cxn modelId="{0E1B4460-4FCF-4770-A260-374146CD8E3A}" type="presParOf" srcId="{5C5FF047-85B2-40A9-9DE8-D9A8CC043DCC}" destId="{A4A6B91D-C126-43E9-AEE1-AEF1B5395D1F}" srcOrd="0" destOrd="0" presId="urn:microsoft.com/office/officeart/2005/8/layout/hierarchy1"/>
    <dgm:cxn modelId="{2DA6B237-3733-484E-AA27-2BB26C506F13}" type="presParOf" srcId="{5C5FF047-85B2-40A9-9DE8-D9A8CC043DCC}" destId="{B39FD9B1-2E8E-4A8A-B021-BD1F69B87C21}" srcOrd="1" destOrd="0" presId="urn:microsoft.com/office/officeart/2005/8/layout/hierarchy1"/>
    <dgm:cxn modelId="{C7726C60-910E-492B-A067-3015D3282C91}" type="presParOf" srcId="{C265AC34-A2DB-4BC3-A1D2-E36488156ED6}" destId="{6A533F52-F296-48C3-9604-F21630A81340}" srcOrd="1" destOrd="0" presId="urn:microsoft.com/office/officeart/2005/8/layout/hierarchy1"/>
    <dgm:cxn modelId="{31FE7DF3-3C26-4A71-AF0F-956033F58B58}" type="presParOf" srcId="{316E6177-F3B8-4605-88F4-F4DF56075E32}" destId="{6D7F39B8-715E-4121-AE9D-1247CD00939D}" srcOrd="6" destOrd="0" presId="urn:microsoft.com/office/officeart/2005/8/layout/hierarchy1"/>
    <dgm:cxn modelId="{E112AFF5-3CF4-4E18-9C89-8DBE70002C3C}" type="presParOf" srcId="{316E6177-F3B8-4605-88F4-F4DF56075E32}" destId="{748F7116-A5BB-4DFC-9BBC-5BBE88A626A7}" srcOrd="7" destOrd="0" presId="urn:microsoft.com/office/officeart/2005/8/layout/hierarchy1"/>
    <dgm:cxn modelId="{ABCFBE34-8C59-4D9B-B13C-EA47B2237AC7}" type="presParOf" srcId="{748F7116-A5BB-4DFC-9BBC-5BBE88A626A7}" destId="{21DB0F86-C627-4348-A4B9-58478E036816}" srcOrd="0" destOrd="0" presId="urn:microsoft.com/office/officeart/2005/8/layout/hierarchy1"/>
    <dgm:cxn modelId="{43E843BC-FF16-4E08-9D48-1E3683DE843E}" type="presParOf" srcId="{21DB0F86-C627-4348-A4B9-58478E036816}" destId="{18FDB80A-12C0-41C1-8BFF-629213EBC204}" srcOrd="0" destOrd="0" presId="urn:microsoft.com/office/officeart/2005/8/layout/hierarchy1"/>
    <dgm:cxn modelId="{D89D4CE6-71FC-43E7-9C7B-12416D7A347C}" type="presParOf" srcId="{21DB0F86-C627-4348-A4B9-58478E036816}" destId="{4BD993C5-A17E-4A96-8670-CFC85D1F91E7}" srcOrd="1" destOrd="0" presId="urn:microsoft.com/office/officeart/2005/8/layout/hierarchy1"/>
    <dgm:cxn modelId="{F2EF7F6F-0416-411E-9EAD-4D4A269A397A}" type="presParOf" srcId="{748F7116-A5BB-4DFC-9BBC-5BBE88A626A7}" destId="{AA2C1174-1F69-4521-BB8B-4C394EB1A313}" srcOrd="1" destOrd="0" presId="urn:microsoft.com/office/officeart/2005/8/layout/hierarchy1"/>
    <dgm:cxn modelId="{1F2AFA65-7DFC-4AD1-930D-CA3AD2FF746C}" type="presParOf" srcId="{AA2C1174-1F69-4521-BB8B-4C394EB1A313}" destId="{178D662F-BCFC-470A-8F49-C1DE761A10D9}" srcOrd="0" destOrd="0" presId="urn:microsoft.com/office/officeart/2005/8/layout/hierarchy1"/>
    <dgm:cxn modelId="{3F3E9627-39A3-49B1-9696-431E791248FB}" type="presParOf" srcId="{AA2C1174-1F69-4521-BB8B-4C394EB1A313}" destId="{3CDA38C4-D48A-43E5-AED7-451E4215546C}" srcOrd="1" destOrd="0" presId="urn:microsoft.com/office/officeart/2005/8/layout/hierarchy1"/>
    <dgm:cxn modelId="{72D06DE8-05AF-4046-9E23-2B20E8C6A451}" type="presParOf" srcId="{3CDA38C4-D48A-43E5-AED7-451E4215546C}" destId="{27EF0632-F056-4057-B300-E8E08A288F08}" srcOrd="0" destOrd="0" presId="urn:microsoft.com/office/officeart/2005/8/layout/hierarchy1"/>
    <dgm:cxn modelId="{44AFFB5A-E25C-4CA6-8C38-414946AF188F}" type="presParOf" srcId="{27EF0632-F056-4057-B300-E8E08A288F08}" destId="{8767153B-15B6-4445-925B-09EACE0171A5}" srcOrd="0" destOrd="0" presId="urn:microsoft.com/office/officeart/2005/8/layout/hierarchy1"/>
    <dgm:cxn modelId="{B2768E49-9F0B-4969-A7F6-4CF26E3A6DA7}" type="presParOf" srcId="{27EF0632-F056-4057-B300-E8E08A288F08}" destId="{BD0E48C3-8BF3-47F8-A61C-B00B4F3B8005}" srcOrd="1" destOrd="0" presId="urn:microsoft.com/office/officeart/2005/8/layout/hierarchy1"/>
    <dgm:cxn modelId="{2B32DDB1-29D8-4826-AA10-736BB9DB3398}" type="presParOf" srcId="{3CDA38C4-D48A-43E5-AED7-451E4215546C}" destId="{3D29C592-D8E2-4343-BC5C-6BC10B8A7A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46E758-C0EC-4EE2-AB6F-E49EAE1FB63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3779B69-DE0F-40C2-9B3C-0D948A31DB03}">
      <dgm:prSet phldrT="[Текст]" custT="1"/>
      <dgm:spPr/>
      <dgm:t>
        <a:bodyPr/>
        <a:lstStyle/>
        <a:p>
          <a:r>
            <a:rPr lang="ru-RU" sz="1800" dirty="0" smtClean="0"/>
            <a:t>Программа развития учреждения</a:t>
          </a:r>
          <a:endParaRPr lang="ru-RU" sz="1800" dirty="0"/>
        </a:p>
      </dgm:t>
    </dgm:pt>
    <dgm:pt modelId="{3825A29C-9CA1-4CFD-AEFD-F0BBE9584639}" type="parTrans" cxnId="{ADFCCD26-73CD-4359-B8B4-CC8B67D4D274}">
      <dgm:prSet/>
      <dgm:spPr/>
      <dgm:t>
        <a:bodyPr/>
        <a:lstStyle/>
        <a:p>
          <a:endParaRPr lang="ru-RU"/>
        </a:p>
      </dgm:t>
    </dgm:pt>
    <dgm:pt modelId="{69601F0D-695D-4989-B367-8B9F07CC3FC2}" type="sibTrans" cxnId="{ADFCCD26-73CD-4359-B8B4-CC8B67D4D274}">
      <dgm:prSet/>
      <dgm:spPr/>
      <dgm:t>
        <a:bodyPr/>
        <a:lstStyle/>
        <a:p>
          <a:endParaRPr lang="ru-RU"/>
        </a:p>
      </dgm:t>
    </dgm:pt>
    <dgm:pt modelId="{8122F6A2-54D3-49A4-94C8-81CC13D4F8A9}">
      <dgm:prSet phldrT="[Текст]" custT="1"/>
      <dgm:spPr/>
      <dgm:t>
        <a:bodyPr/>
        <a:lstStyle/>
        <a:p>
          <a:r>
            <a:rPr lang="ru-RU" sz="1400" dirty="0" smtClean="0"/>
            <a:t>Услуги (работы), выполняемые в рамках задания</a:t>
          </a:r>
          <a:endParaRPr lang="ru-RU" sz="1400" dirty="0"/>
        </a:p>
      </dgm:t>
    </dgm:pt>
    <dgm:pt modelId="{BF437E14-F1F7-4AC4-8748-2ADC1A75D20A}" type="parTrans" cxnId="{FB25795D-DBA8-449B-8C2A-C85FA98206BA}">
      <dgm:prSet/>
      <dgm:spPr/>
      <dgm:t>
        <a:bodyPr/>
        <a:lstStyle/>
        <a:p>
          <a:endParaRPr lang="ru-RU"/>
        </a:p>
      </dgm:t>
    </dgm:pt>
    <dgm:pt modelId="{00ADA5E2-53F7-4512-AF8E-DFF3D9CEAD9C}" type="sibTrans" cxnId="{FB25795D-DBA8-449B-8C2A-C85FA98206BA}">
      <dgm:prSet/>
      <dgm:spPr/>
      <dgm:t>
        <a:bodyPr/>
        <a:lstStyle/>
        <a:p>
          <a:endParaRPr lang="ru-RU"/>
        </a:p>
      </dgm:t>
    </dgm:pt>
    <dgm:pt modelId="{96D307A2-3B2F-4227-A6D6-F8C9529628DF}">
      <dgm:prSet phldrT="[Текст]" custT="1"/>
      <dgm:spPr/>
      <dgm:t>
        <a:bodyPr vert="horz"/>
        <a:lstStyle/>
        <a:p>
          <a:r>
            <a:rPr lang="ru-RU" sz="1200" dirty="0" smtClean="0"/>
            <a:t>Расширение ассортимента,  повышение качества, привлечение потребителей</a:t>
          </a:r>
          <a:endParaRPr lang="ru-RU" sz="1200" dirty="0"/>
        </a:p>
      </dgm:t>
    </dgm:pt>
    <dgm:pt modelId="{726FA48C-41F4-4759-B4D3-A15E2BCBEC33}" type="parTrans" cxnId="{D05F08B1-9413-459D-B237-A7ED6F4F7E7E}">
      <dgm:prSet/>
      <dgm:spPr/>
      <dgm:t>
        <a:bodyPr/>
        <a:lstStyle/>
        <a:p>
          <a:endParaRPr lang="ru-RU"/>
        </a:p>
      </dgm:t>
    </dgm:pt>
    <dgm:pt modelId="{3F0D1AC6-0770-4E82-8A46-4E4DA1DBB817}" type="sibTrans" cxnId="{D05F08B1-9413-459D-B237-A7ED6F4F7E7E}">
      <dgm:prSet/>
      <dgm:spPr/>
      <dgm:t>
        <a:bodyPr/>
        <a:lstStyle/>
        <a:p>
          <a:endParaRPr lang="ru-RU"/>
        </a:p>
      </dgm:t>
    </dgm:pt>
    <dgm:pt modelId="{0C95D308-74F1-4353-8ABC-5217BEF80BA9}">
      <dgm:prSet phldrT="[Текст]" custT="1"/>
      <dgm:spPr/>
      <dgm:t>
        <a:bodyPr/>
        <a:lstStyle/>
        <a:p>
          <a:r>
            <a:rPr lang="ru-RU" sz="1400" dirty="0" smtClean="0"/>
            <a:t>Услуги (работы), выполняемые сверх задания</a:t>
          </a:r>
          <a:endParaRPr lang="ru-RU" sz="1400" dirty="0"/>
        </a:p>
      </dgm:t>
    </dgm:pt>
    <dgm:pt modelId="{27F6072D-7BC8-4606-8073-FA212EC35E1B}" type="parTrans" cxnId="{8E3D99C0-05AF-4974-960D-E4345CAE0EC0}">
      <dgm:prSet/>
      <dgm:spPr/>
      <dgm:t>
        <a:bodyPr/>
        <a:lstStyle/>
        <a:p>
          <a:endParaRPr lang="ru-RU"/>
        </a:p>
      </dgm:t>
    </dgm:pt>
    <dgm:pt modelId="{5A97A0ED-B358-46D3-9563-07BC01F9DC79}" type="sibTrans" cxnId="{8E3D99C0-05AF-4974-960D-E4345CAE0EC0}">
      <dgm:prSet/>
      <dgm:spPr/>
      <dgm:t>
        <a:bodyPr/>
        <a:lstStyle/>
        <a:p>
          <a:endParaRPr lang="ru-RU"/>
        </a:p>
      </dgm:t>
    </dgm:pt>
    <dgm:pt modelId="{2D6E65F1-53F3-4768-BD4A-4FDB134D3190}">
      <dgm:prSet phldrT="[Текст]" custT="1"/>
      <dgm:spPr/>
      <dgm:t>
        <a:bodyPr/>
        <a:lstStyle/>
        <a:p>
          <a:r>
            <a:rPr lang="ru-RU" sz="1200" dirty="0" smtClean="0"/>
            <a:t>Расширение ассортимента, повышение качества, привлечение потребителей, ценовая политика</a:t>
          </a:r>
          <a:endParaRPr lang="ru-RU" sz="1200" dirty="0"/>
        </a:p>
      </dgm:t>
    </dgm:pt>
    <dgm:pt modelId="{1CD9B4DC-641A-4658-9DC2-225AEF00ABFA}" type="parTrans" cxnId="{03DBCDF4-F3DF-4FE1-AB28-1A2FA70F0E7D}">
      <dgm:prSet/>
      <dgm:spPr/>
      <dgm:t>
        <a:bodyPr/>
        <a:lstStyle/>
        <a:p>
          <a:endParaRPr lang="ru-RU"/>
        </a:p>
      </dgm:t>
    </dgm:pt>
    <dgm:pt modelId="{DDD58864-4672-482C-A1D1-E830DA503C0F}" type="sibTrans" cxnId="{03DBCDF4-F3DF-4FE1-AB28-1A2FA70F0E7D}">
      <dgm:prSet/>
      <dgm:spPr/>
      <dgm:t>
        <a:bodyPr/>
        <a:lstStyle/>
        <a:p>
          <a:endParaRPr lang="ru-RU"/>
        </a:p>
      </dgm:t>
    </dgm:pt>
    <dgm:pt modelId="{1416EF1A-17C3-4F50-9E1A-231C78333367}">
      <dgm:prSet phldrT="[Текст]" custT="1"/>
      <dgm:spPr/>
      <dgm:t>
        <a:bodyPr/>
        <a:lstStyle/>
        <a:p>
          <a:r>
            <a:rPr lang="ru-RU" sz="1200" dirty="0" smtClean="0"/>
            <a:t>Участие в целевых программах</a:t>
          </a:r>
          <a:endParaRPr lang="ru-RU" sz="1200" dirty="0"/>
        </a:p>
      </dgm:t>
    </dgm:pt>
    <dgm:pt modelId="{5777F4C1-0F60-4882-BA22-220EB8B76EA8}" type="parTrans" cxnId="{E08BD448-4639-4FD0-B264-77BF0DF599AF}">
      <dgm:prSet/>
      <dgm:spPr/>
      <dgm:t>
        <a:bodyPr/>
        <a:lstStyle/>
        <a:p>
          <a:endParaRPr lang="ru-RU"/>
        </a:p>
      </dgm:t>
    </dgm:pt>
    <dgm:pt modelId="{8C93C179-2EFC-4038-AD37-1B93F2F6496C}" type="sibTrans" cxnId="{E08BD448-4639-4FD0-B264-77BF0DF599AF}">
      <dgm:prSet/>
      <dgm:spPr/>
      <dgm:t>
        <a:bodyPr/>
        <a:lstStyle/>
        <a:p>
          <a:endParaRPr lang="ru-RU"/>
        </a:p>
      </dgm:t>
    </dgm:pt>
    <dgm:pt modelId="{7F9B464D-2073-426F-8D1F-C9C6FE825683}">
      <dgm:prSet phldrT="[Текст]" custT="1"/>
      <dgm:spPr/>
      <dgm:t>
        <a:bodyPr/>
        <a:lstStyle/>
        <a:p>
          <a:r>
            <a:rPr lang="ru-RU" sz="1400" dirty="0" smtClean="0"/>
            <a:t>Создание условий для развития</a:t>
          </a:r>
          <a:endParaRPr lang="ru-RU" sz="1400" dirty="0"/>
        </a:p>
      </dgm:t>
    </dgm:pt>
    <dgm:pt modelId="{74CB7FF2-DD23-4964-AFDE-DDE88349B734}" type="parTrans" cxnId="{BBA18DD0-F9FD-4AB6-8387-8404EE7E2A7D}">
      <dgm:prSet/>
      <dgm:spPr/>
      <dgm:t>
        <a:bodyPr/>
        <a:lstStyle/>
        <a:p>
          <a:endParaRPr lang="ru-RU"/>
        </a:p>
      </dgm:t>
    </dgm:pt>
    <dgm:pt modelId="{1D7793C9-A69F-4FD5-92D3-3DEE8769E123}" type="sibTrans" cxnId="{BBA18DD0-F9FD-4AB6-8387-8404EE7E2A7D}">
      <dgm:prSet/>
      <dgm:spPr/>
      <dgm:t>
        <a:bodyPr/>
        <a:lstStyle/>
        <a:p>
          <a:endParaRPr lang="ru-RU"/>
        </a:p>
      </dgm:t>
    </dgm:pt>
    <dgm:pt modelId="{73AEAC90-3CAF-4855-B09B-C3AE8B9AD0A6}">
      <dgm:prSet phldrT="[Текст]" custT="1"/>
      <dgm:spPr/>
      <dgm:t>
        <a:bodyPr/>
        <a:lstStyle/>
        <a:p>
          <a:r>
            <a:rPr lang="ru-RU" sz="1200" dirty="0" smtClean="0"/>
            <a:t>Кадровая политика</a:t>
          </a:r>
          <a:endParaRPr lang="ru-RU" sz="1200" dirty="0"/>
        </a:p>
      </dgm:t>
    </dgm:pt>
    <dgm:pt modelId="{1EA8E6DA-0415-42D8-B3F9-842EA7485BA2}" type="parTrans" cxnId="{EA3AC5E6-3170-4EB8-A629-0CE2AC1924B7}">
      <dgm:prSet/>
      <dgm:spPr/>
      <dgm:t>
        <a:bodyPr/>
        <a:lstStyle/>
        <a:p>
          <a:endParaRPr lang="ru-RU"/>
        </a:p>
      </dgm:t>
    </dgm:pt>
    <dgm:pt modelId="{CC3411C8-4E34-4484-820A-737475CADFB5}" type="sibTrans" cxnId="{EA3AC5E6-3170-4EB8-A629-0CE2AC1924B7}">
      <dgm:prSet/>
      <dgm:spPr/>
      <dgm:t>
        <a:bodyPr/>
        <a:lstStyle/>
        <a:p>
          <a:endParaRPr lang="ru-RU"/>
        </a:p>
      </dgm:t>
    </dgm:pt>
    <dgm:pt modelId="{D80C9B7D-DBD0-48CC-9B62-752C6A92F8F9}">
      <dgm:prSet phldrT="[Текст]" custT="1"/>
      <dgm:spPr/>
      <dgm:t>
        <a:bodyPr/>
        <a:lstStyle/>
        <a:p>
          <a:r>
            <a:rPr lang="ru-RU" sz="1200" dirty="0" smtClean="0"/>
            <a:t>Управление имущественным комплексом</a:t>
          </a:r>
          <a:endParaRPr lang="ru-RU" sz="1200" dirty="0"/>
        </a:p>
      </dgm:t>
    </dgm:pt>
    <dgm:pt modelId="{10C64BE5-EB75-4392-AE80-AB257A61D277}" type="parTrans" cxnId="{D876FBD0-8120-4EEA-A60C-11846F45E6CD}">
      <dgm:prSet/>
      <dgm:spPr/>
      <dgm:t>
        <a:bodyPr/>
        <a:lstStyle/>
        <a:p>
          <a:endParaRPr lang="ru-RU"/>
        </a:p>
      </dgm:t>
    </dgm:pt>
    <dgm:pt modelId="{B0FA6527-2FD3-4CBC-86FF-C467BA6F5A50}" type="sibTrans" cxnId="{D876FBD0-8120-4EEA-A60C-11846F45E6CD}">
      <dgm:prSet/>
      <dgm:spPr/>
      <dgm:t>
        <a:bodyPr/>
        <a:lstStyle/>
        <a:p>
          <a:endParaRPr lang="ru-RU"/>
        </a:p>
      </dgm:t>
    </dgm:pt>
    <dgm:pt modelId="{E9A6A62F-42E0-4E73-A1F4-C8F4050ACAE1}">
      <dgm:prSet phldrT="[Текст]" custT="1"/>
      <dgm:spPr/>
      <dgm:t>
        <a:bodyPr/>
        <a:lstStyle/>
        <a:p>
          <a:r>
            <a:rPr lang="ru-RU" sz="1400" dirty="0" smtClean="0"/>
            <a:t>Иные программные мероприятия</a:t>
          </a:r>
          <a:endParaRPr lang="ru-RU" sz="1400" dirty="0"/>
        </a:p>
      </dgm:t>
    </dgm:pt>
    <dgm:pt modelId="{A123FDCF-8A4F-43CE-9586-333E283E3F6B}" type="sibTrans" cxnId="{5E3E83C9-F843-4629-80C8-C1B28B71C4BC}">
      <dgm:prSet/>
      <dgm:spPr/>
      <dgm:t>
        <a:bodyPr/>
        <a:lstStyle/>
        <a:p>
          <a:endParaRPr lang="ru-RU"/>
        </a:p>
      </dgm:t>
    </dgm:pt>
    <dgm:pt modelId="{9BB83FBB-62F4-4AFB-B5E6-400A113AA922}" type="parTrans" cxnId="{5E3E83C9-F843-4629-80C8-C1B28B71C4BC}">
      <dgm:prSet/>
      <dgm:spPr/>
      <dgm:t>
        <a:bodyPr/>
        <a:lstStyle/>
        <a:p>
          <a:endParaRPr lang="ru-RU"/>
        </a:p>
      </dgm:t>
    </dgm:pt>
    <dgm:pt modelId="{8A885F5E-FD54-47DA-A8DD-027D1FD97F51}" type="pres">
      <dgm:prSet presAssocID="{0246E758-C0EC-4EE2-AB6F-E49EAE1FB6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0F685F-7457-492A-99B1-EC85AD258381}" type="pres">
      <dgm:prSet presAssocID="{B3779B69-DE0F-40C2-9B3C-0D948A31DB03}" presName="hierRoot1" presStyleCnt="0"/>
      <dgm:spPr/>
    </dgm:pt>
    <dgm:pt modelId="{3FCF1D57-527B-4ABE-A985-4A7BDF10677C}" type="pres">
      <dgm:prSet presAssocID="{B3779B69-DE0F-40C2-9B3C-0D948A31DB03}" presName="composite" presStyleCnt="0"/>
      <dgm:spPr/>
    </dgm:pt>
    <dgm:pt modelId="{1FE7ADF6-0DF9-48B5-B0E0-926327967C5B}" type="pres">
      <dgm:prSet presAssocID="{B3779B69-DE0F-40C2-9B3C-0D948A31DB03}" presName="background" presStyleLbl="node0" presStyleIdx="0" presStyleCnt="1"/>
      <dgm:spPr/>
    </dgm:pt>
    <dgm:pt modelId="{87A75FF9-AB9F-4EEC-8358-20CA8B6CA975}" type="pres">
      <dgm:prSet presAssocID="{B3779B69-DE0F-40C2-9B3C-0D948A31DB03}" presName="text" presStyleLbl="fgAcc0" presStyleIdx="0" presStyleCnt="1" custScaleX="831275" custScaleY="206573" custLinFactNeighborX="-1072" custLinFactNeighborY="-41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EB2242-3AD4-4E24-B3E0-0A143283A7DA}" type="pres">
      <dgm:prSet presAssocID="{B3779B69-DE0F-40C2-9B3C-0D948A31DB03}" presName="hierChild2" presStyleCnt="0"/>
      <dgm:spPr/>
    </dgm:pt>
    <dgm:pt modelId="{DFD00E0B-5AFB-4148-899E-08E2983B5412}" type="pres">
      <dgm:prSet presAssocID="{BF437E14-F1F7-4AC4-8748-2ADC1A75D20A}" presName="Name10" presStyleLbl="parChTrans1D2" presStyleIdx="0" presStyleCnt="4"/>
      <dgm:spPr/>
      <dgm:t>
        <a:bodyPr/>
        <a:lstStyle/>
        <a:p>
          <a:endParaRPr lang="ru-RU"/>
        </a:p>
      </dgm:t>
    </dgm:pt>
    <dgm:pt modelId="{14386A8E-BB1E-4373-9B07-62C901365A04}" type="pres">
      <dgm:prSet presAssocID="{8122F6A2-54D3-49A4-94C8-81CC13D4F8A9}" presName="hierRoot2" presStyleCnt="0"/>
      <dgm:spPr/>
    </dgm:pt>
    <dgm:pt modelId="{C70B8F7E-3138-47A3-A168-8F23AC16B40C}" type="pres">
      <dgm:prSet presAssocID="{8122F6A2-54D3-49A4-94C8-81CC13D4F8A9}" presName="composite2" presStyleCnt="0"/>
      <dgm:spPr/>
    </dgm:pt>
    <dgm:pt modelId="{17A592A3-8C79-424C-A73C-712B9DBA210A}" type="pres">
      <dgm:prSet presAssocID="{8122F6A2-54D3-49A4-94C8-81CC13D4F8A9}" presName="background2" presStyleLbl="node2" presStyleIdx="0" presStyleCnt="4"/>
      <dgm:spPr/>
    </dgm:pt>
    <dgm:pt modelId="{73381847-4808-469E-A9FD-67E087ED936B}" type="pres">
      <dgm:prSet presAssocID="{8122F6A2-54D3-49A4-94C8-81CC13D4F8A9}" presName="text2" presStyleLbl="fgAcc2" presStyleIdx="0" presStyleCnt="4" custScaleX="208412" custScaleY="219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CF3761-B7B2-4FBB-B49F-70B967E9563C}" type="pres">
      <dgm:prSet presAssocID="{8122F6A2-54D3-49A4-94C8-81CC13D4F8A9}" presName="hierChild3" presStyleCnt="0"/>
      <dgm:spPr/>
    </dgm:pt>
    <dgm:pt modelId="{29E36044-18A8-4A13-A6D4-7880E9EE15A6}" type="pres">
      <dgm:prSet presAssocID="{726FA48C-41F4-4759-B4D3-A15E2BCBEC33}" presName="Name17" presStyleLbl="parChTrans1D3" presStyleIdx="0" presStyleCnt="5"/>
      <dgm:spPr/>
      <dgm:t>
        <a:bodyPr/>
        <a:lstStyle/>
        <a:p>
          <a:endParaRPr lang="ru-RU"/>
        </a:p>
      </dgm:t>
    </dgm:pt>
    <dgm:pt modelId="{FF422926-5281-4ABE-9770-33C1CD9C5812}" type="pres">
      <dgm:prSet presAssocID="{96D307A2-3B2F-4227-A6D6-F8C9529628DF}" presName="hierRoot3" presStyleCnt="0"/>
      <dgm:spPr/>
    </dgm:pt>
    <dgm:pt modelId="{91D3D898-4B00-4D6A-BE65-E2AB6BA33D01}" type="pres">
      <dgm:prSet presAssocID="{96D307A2-3B2F-4227-A6D6-F8C9529628DF}" presName="composite3" presStyleCnt="0"/>
      <dgm:spPr/>
    </dgm:pt>
    <dgm:pt modelId="{AF493AB7-8D59-4154-9AB6-ADF9FF64F005}" type="pres">
      <dgm:prSet presAssocID="{96D307A2-3B2F-4227-A6D6-F8C9529628DF}" presName="background3" presStyleLbl="node3" presStyleIdx="0" presStyleCnt="5"/>
      <dgm:spPr/>
    </dgm:pt>
    <dgm:pt modelId="{747B70D1-6794-4477-A890-E73A62B66BDD}" type="pres">
      <dgm:prSet presAssocID="{96D307A2-3B2F-4227-A6D6-F8C9529628DF}" presName="text3" presStyleLbl="fgAcc3" presStyleIdx="0" presStyleCnt="5" custScaleX="178097" custScaleY="293070" custLinFactNeighborY="41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BAEA23-EC0B-47BE-B2DF-7F136F398D47}" type="pres">
      <dgm:prSet presAssocID="{96D307A2-3B2F-4227-A6D6-F8C9529628DF}" presName="hierChild4" presStyleCnt="0"/>
      <dgm:spPr/>
    </dgm:pt>
    <dgm:pt modelId="{36A66274-CB2D-4E7C-8CDD-3CA82ECB51B3}" type="pres">
      <dgm:prSet presAssocID="{9BB83FBB-62F4-4AFB-B5E6-400A113AA922}" presName="Name10" presStyleLbl="parChTrans1D2" presStyleIdx="1" presStyleCnt="4"/>
      <dgm:spPr/>
      <dgm:t>
        <a:bodyPr/>
        <a:lstStyle/>
        <a:p>
          <a:endParaRPr lang="ru-RU"/>
        </a:p>
      </dgm:t>
    </dgm:pt>
    <dgm:pt modelId="{C94C40EC-81F4-460A-984B-C2653073A305}" type="pres">
      <dgm:prSet presAssocID="{E9A6A62F-42E0-4E73-A1F4-C8F4050ACAE1}" presName="hierRoot2" presStyleCnt="0"/>
      <dgm:spPr/>
    </dgm:pt>
    <dgm:pt modelId="{EDE9505E-B2DE-422C-ABEB-92D1C66CBAF0}" type="pres">
      <dgm:prSet presAssocID="{E9A6A62F-42E0-4E73-A1F4-C8F4050ACAE1}" presName="composite2" presStyleCnt="0"/>
      <dgm:spPr/>
    </dgm:pt>
    <dgm:pt modelId="{8590D1E0-0AE8-4C02-81D9-99806EFD1930}" type="pres">
      <dgm:prSet presAssocID="{E9A6A62F-42E0-4E73-A1F4-C8F4050ACAE1}" presName="background2" presStyleLbl="node2" presStyleIdx="1" presStyleCnt="4"/>
      <dgm:spPr/>
    </dgm:pt>
    <dgm:pt modelId="{70AAB9DC-295E-4E2D-AD95-ACE5CAC50ADA}" type="pres">
      <dgm:prSet presAssocID="{E9A6A62F-42E0-4E73-A1F4-C8F4050ACAE1}" presName="text2" presStyleLbl="fgAcc2" presStyleIdx="1" presStyleCnt="4" custScaleX="191634" custScaleY="211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1BA4BE-0E0B-4E30-9374-ED4446247D19}" type="pres">
      <dgm:prSet presAssocID="{E9A6A62F-42E0-4E73-A1F4-C8F4050ACAE1}" presName="hierChild3" presStyleCnt="0"/>
      <dgm:spPr/>
    </dgm:pt>
    <dgm:pt modelId="{E07379E0-CBC2-40D3-99BA-393CF08D0C4E}" type="pres">
      <dgm:prSet presAssocID="{5777F4C1-0F60-4882-BA22-220EB8B76EA8}" presName="Name17" presStyleLbl="parChTrans1D3" presStyleIdx="1" presStyleCnt="5"/>
      <dgm:spPr/>
      <dgm:t>
        <a:bodyPr/>
        <a:lstStyle/>
        <a:p>
          <a:endParaRPr lang="ru-RU"/>
        </a:p>
      </dgm:t>
    </dgm:pt>
    <dgm:pt modelId="{E473303A-63A4-4871-954B-2445051C2477}" type="pres">
      <dgm:prSet presAssocID="{1416EF1A-17C3-4F50-9E1A-231C78333367}" presName="hierRoot3" presStyleCnt="0"/>
      <dgm:spPr/>
    </dgm:pt>
    <dgm:pt modelId="{866B1980-6B0D-4898-A12E-7DF68A3A7156}" type="pres">
      <dgm:prSet presAssocID="{1416EF1A-17C3-4F50-9E1A-231C78333367}" presName="composite3" presStyleCnt="0"/>
      <dgm:spPr/>
    </dgm:pt>
    <dgm:pt modelId="{9AF61502-0DD5-4ABC-BA1A-A2AF212841BC}" type="pres">
      <dgm:prSet presAssocID="{1416EF1A-17C3-4F50-9E1A-231C78333367}" presName="background3" presStyleLbl="node3" presStyleIdx="1" presStyleCnt="5"/>
      <dgm:spPr/>
    </dgm:pt>
    <dgm:pt modelId="{C809A658-6B2D-46BB-B634-02E709151E36}" type="pres">
      <dgm:prSet presAssocID="{1416EF1A-17C3-4F50-9E1A-231C78333367}" presName="text3" presStyleLbl="fgAcc3" presStyleIdx="1" presStyleCnt="5" custScaleX="164613" custScaleY="311573" custLinFactNeighborX="165" custLinFactNeighborY="36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8BB82-2735-4777-A90D-B041A799D396}" type="pres">
      <dgm:prSet presAssocID="{1416EF1A-17C3-4F50-9E1A-231C78333367}" presName="hierChild4" presStyleCnt="0"/>
      <dgm:spPr/>
    </dgm:pt>
    <dgm:pt modelId="{D880796C-358B-4D66-B6B6-CA7AB185CC94}" type="pres">
      <dgm:prSet presAssocID="{27F6072D-7BC8-4606-8073-FA212EC35E1B}" presName="Name10" presStyleLbl="parChTrans1D2" presStyleIdx="2" presStyleCnt="4"/>
      <dgm:spPr/>
      <dgm:t>
        <a:bodyPr/>
        <a:lstStyle/>
        <a:p>
          <a:endParaRPr lang="ru-RU"/>
        </a:p>
      </dgm:t>
    </dgm:pt>
    <dgm:pt modelId="{AD5C7675-110D-4C6F-8E7D-D891A6B632CA}" type="pres">
      <dgm:prSet presAssocID="{0C95D308-74F1-4353-8ABC-5217BEF80BA9}" presName="hierRoot2" presStyleCnt="0"/>
      <dgm:spPr/>
    </dgm:pt>
    <dgm:pt modelId="{35848377-0D2E-457C-A3B7-ACEEF933D82E}" type="pres">
      <dgm:prSet presAssocID="{0C95D308-74F1-4353-8ABC-5217BEF80BA9}" presName="composite2" presStyleCnt="0"/>
      <dgm:spPr/>
    </dgm:pt>
    <dgm:pt modelId="{56D812B0-3A1D-4BCB-8331-1D1F417ABF0C}" type="pres">
      <dgm:prSet presAssocID="{0C95D308-74F1-4353-8ABC-5217BEF80BA9}" presName="background2" presStyleLbl="node2" presStyleIdx="2" presStyleCnt="4"/>
      <dgm:spPr/>
    </dgm:pt>
    <dgm:pt modelId="{B9A25A5F-C6CC-4AC2-987B-C6FB508085E9}" type="pres">
      <dgm:prSet presAssocID="{0C95D308-74F1-4353-8ABC-5217BEF80BA9}" presName="text2" presStyleLbl="fgAcc2" presStyleIdx="2" presStyleCnt="4" custScaleX="192513" custScaleY="2216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6D2C8F-2274-4809-BA75-3329D0502BA3}" type="pres">
      <dgm:prSet presAssocID="{0C95D308-74F1-4353-8ABC-5217BEF80BA9}" presName="hierChild3" presStyleCnt="0"/>
      <dgm:spPr/>
    </dgm:pt>
    <dgm:pt modelId="{E6C2293F-4B2F-486A-A2D0-2F0D7F5812E4}" type="pres">
      <dgm:prSet presAssocID="{1CD9B4DC-641A-4658-9DC2-225AEF00ABFA}" presName="Name17" presStyleLbl="parChTrans1D3" presStyleIdx="2" presStyleCnt="5"/>
      <dgm:spPr/>
      <dgm:t>
        <a:bodyPr/>
        <a:lstStyle/>
        <a:p>
          <a:endParaRPr lang="ru-RU"/>
        </a:p>
      </dgm:t>
    </dgm:pt>
    <dgm:pt modelId="{9533EA96-8304-494A-8A4B-1F19823AE398}" type="pres">
      <dgm:prSet presAssocID="{2D6E65F1-53F3-4768-BD4A-4FDB134D3190}" presName="hierRoot3" presStyleCnt="0"/>
      <dgm:spPr/>
    </dgm:pt>
    <dgm:pt modelId="{453CDAF4-3723-4B1F-8099-7B592719B9C3}" type="pres">
      <dgm:prSet presAssocID="{2D6E65F1-53F3-4768-BD4A-4FDB134D3190}" presName="composite3" presStyleCnt="0"/>
      <dgm:spPr/>
    </dgm:pt>
    <dgm:pt modelId="{A0D710EE-4225-455B-A390-FAE57273362B}" type="pres">
      <dgm:prSet presAssocID="{2D6E65F1-53F3-4768-BD4A-4FDB134D3190}" presName="background3" presStyleLbl="node3" presStyleIdx="2" presStyleCnt="5"/>
      <dgm:spPr/>
    </dgm:pt>
    <dgm:pt modelId="{C8CF9A4F-0274-4A03-9255-A3221C33E660}" type="pres">
      <dgm:prSet presAssocID="{2D6E65F1-53F3-4768-BD4A-4FDB134D3190}" presName="text3" presStyleLbl="fgAcc3" presStyleIdx="2" presStyleCnt="5" custScaleX="184016" custScaleY="298991" custLinFactNeighborY="41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04065C-CA61-4F0F-9F27-9EAC012391D1}" type="pres">
      <dgm:prSet presAssocID="{2D6E65F1-53F3-4768-BD4A-4FDB134D3190}" presName="hierChild4" presStyleCnt="0"/>
      <dgm:spPr/>
    </dgm:pt>
    <dgm:pt modelId="{4531F24F-D870-4A2B-ADA6-CDF7BEE100C5}" type="pres">
      <dgm:prSet presAssocID="{74CB7FF2-DD23-4964-AFDE-DDE88349B734}" presName="Name10" presStyleLbl="parChTrans1D2" presStyleIdx="3" presStyleCnt="4"/>
      <dgm:spPr/>
      <dgm:t>
        <a:bodyPr/>
        <a:lstStyle/>
        <a:p>
          <a:endParaRPr lang="ru-RU"/>
        </a:p>
      </dgm:t>
    </dgm:pt>
    <dgm:pt modelId="{BB411371-01B3-4BDB-82E9-D56BFCEC8135}" type="pres">
      <dgm:prSet presAssocID="{7F9B464D-2073-426F-8D1F-C9C6FE825683}" presName="hierRoot2" presStyleCnt="0"/>
      <dgm:spPr/>
    </dgm:pt>
    <dgm:pt modelId="{CBF4138A-B8A5-4DC8-BF97-C99DCA39178C}" type="pres">
      <dgm:prSet presAssocID="{7F9B464D-2073-426F-8D1F-C9C6FE825683}" presName="composite2" presStyleCnt="0"/>
      <dgm:spPr/>
    </dgm:pt>
    <dgm:pt modelId="{A99D7580-4692-4098-B5F1-A05DF6B8BF65}" type="pres">
      <dgm:prSet presAssocID="{7F9B464D-2073-426F-8D1F-C9C6FE825683}" presName="background2" presStyleLbl="node2" presStyleIdx="3" presStyleCnt="4"/>
      <dgm:spPr/>
    </dgm:pt>
    <dgm:pt modelId="{72B5761F-E752-4365-BB1F-B715845568CF}" type="pres">
      <dgm:prSet presAssocID="{7F9B464D-2073-426F-8D1F-C9C6FE825683}" presName="text2" presStyleLbl="fgAcc2" presStyleIdx="3" presStyleCnt="4" custScaleX="287309" custScaleY="2178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B5E4E6-E88B-46E6-A010-16FD6487184E}" type="pres">
      <dgm:prSet presAssocID="{7F9B464D-2073-426F-8D1F-C9C6FE825683}" presName="hierChild3" presStyleCnt="0"/>
      <dgm:spPr/>
    </dgm:pt>
    <dgm:pt modelId="{B336794B-5F9F-4BE9-B2AD-652B8E3A414F}" type="pres">
      <dgm:prSet presAssocID="{1EA8E6DA-0415-42D8-B3F9-842EA7485BA2}" presName="Name17" presStyleLbl="parChTrans1D3" presStyleIdx="3" presStyleCnt="5"/>
      <dgm:spPr/>
      <dgm:t>
        <a:bodyPr/>
        <a:lstStyle/>
        <a:p>
          <a:endParaRPr lang="ru-RU"/>
        </a:p>
      </dgm:t>
    </dgm:pt>
    <dgm:pt modelId="{DF4854C7-673E-4685-8A8A-BC4B9E6BAB30}" type="pres">
      <dgm:prSet presAssocID="{73AEAC90-3CAF-4855-B09B-C3AE8B9AD0A6}" presName="hierRoot3" presStyleCnt="0"/>
      <dgm:spPr/>
    </dgm:pt>
    <dgm:pt modelId="{EAEDB4A4-AB06-4C5B-A558-0BE19BCB8C1C}" type="pres">
      <dgm:prSet presAssocID="{73AEAC90-3CAF-4855-B09B-C3AE8B9AD0A6}" presName="composite3" presStyleCnt="0"/>
      <dgm:spPr/>
    </dgm:pt>
    <dgm:pt modelId="{22D47929-C061-443F-B820-B015B6A59631}" type="pres">
      <dgm:prSet presAssocID="{73AEAC90-3CAF-4855-B09B-C3AE8B9AD0A6}" presName="background3" presStyleLbl="node3" presStyleIdx="3" presStyleCnt="5"/>
      <dgm:spPr/>
    </dgm:pt>
    <dgm:pt modelId="{72E7CFFC-88C7-44BB-BA9A-774E6BF729E1}" type="pres">
      <dgm:prSet presAssocID="{73AEAC90-3CAF-4855-B09B-C3AE8B9AD0A6}" presName="text3" presStyleLbl="fgAcc3" presStyleIdx="3" presStyleCnt="5" custScaleX="140200" custScaleY="294402" custLinFactNeighborY="41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EAF702-59E2-4116-8639-A014ABD3A50B}" type="pres">
      <dgm:prSet presAssocID="{73AEAC90-3CAF-4855-B09B-C3AE8B9AD0A6}" presName="hierChild4" presStyleCnt="0"/>
      <dgm:spPr/>
    </dgm:pt>
    <dgm:pt modelId="{5142A907-5164-49A2-87F4-13B9EFB79E14}" type="pres">
      <dgm:prSet presAssocID="{10C64BE5-EB75-4392-AE80-AB257A61D277}" presName="Name17" presStyleLbl="parChTrans1D3" presStyleIdx="4" presStyleCnt="5"/>
      <dgm:spPr/>
      <dgm:t>
        <a:bodyPr/>
        <a:lstStyle/>
        <a:p>
          <a:endParaRPr lang="ru-RU"/>
        </a:p>
      </dgm:t>
    </dgm:pt>
    <dgm:pt modelId="{89CB25A8-D075-40CD-AC24-888DA290049D}" type="pres">
      <dgm:prSet presAssocID="{D80C9B7D-DBD0-48CC-9B62-752C6A92F8F9}" presName="hierRoot3" presStyleCnt="0"/>
      <dgm:spPr/>
    </dgm:pt>
    <dgm:pt modelId="{596BE2EA-92BB-4A31-B38D-EB1160779D22}" type="pres">
      <dgm:prSet presAssocID="{D80C9B7D-DBD0-48CC-9B62-752C6A92F8F9}" presName="composite3" presStyleCnt="0"/>
      <dgm:spPr/>
    </dgm:pt>
    <dgm:pt modelId="{D9EBF2D5-F0C0-46BA-84ED-AD92194CCF1D}" type="pres">
      <dgm:prSet presAssocID="{D80C9B7D-DBD0-48CC-9B62-752C6A92F8F9}" presName="background3" presStyleLbl="node3" presStyleIdx="4" presStyleCnt="5"/>
      <dgm:spPr/>
    </dgm:pt>
    <dgm:pt modelId="{2C803EEB-FDBE-4A3F-973B-689586A9D144}" type="pres">
      <dgm:prSet presAssocID="{D80C9B7D-DBD0-48CC-9B62-752C6A92F8F9}" presName="text3" presStyleLbl="fgAcc3" presStyleIdx="4" presStyleCnt="5" custScaleX="187565" custScaleY="295319" custLinFactNeighborY="41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A61DB9-5013-46F4-92B2-E437740F5795}" type="pres">
      <dgm:prSet presAssocID="{D80C9B7D-DBD0-48CC-9B62-752C6A92F8F9}" presName="hierChild4" presStyleCnt="0"/>
      <dgm:spPr/>
    </dgm:pt>
  </dgm:ptLst>
  <dgm:cxnLst>
    <dgm:cxn modelId="{31CC8900-A78A-44FE-B413-97A1EF321E58}" type="presOf" srcId="{E9A6A62F-42E0-4E73-A1F4-C8F4050ACAE1}" destId="{70AAB9DC-295E-4E2D-AD95-ACE5CAC50ADA}" srcOrd="0" destOrd="0" presId="urn:microsoft.com/office/officeart/2005/8/layout/hierarchy1"/>
    <dgm:cxn modelId="{5E3E83C9-F843-4629-80C8-C1B28B71C4BC}" srcId="{B3779B69-DE0F-40C2-9B3C-0D948A31DB03}" destId="{E9A6A62F-42E0-4E73-A1F4-C8F4050ACAE1}" srcOrd="1" destOrd="0" parTransId="{9BB83FBB-62F4-4AFB-B5E6-400A113AA922}" sibTransId="{A123FDCF-8A4F-43CE-9586-333E283E3F6B}"/>
    <dgm:cxn modelId="{216E5EE8-3818-4BDC-A3F1-7B3A04797072}" type="presOf" srcId="{1EA8E6DA-0415-42D8-B3F9-842EA7485BA2}" destId="{B336794B-5F9F-4BE9-B2AD-652B8E3A414F}" srcOrd="0" destOrd="0" presId="urn:microsoft.com/office/officeart/2005/8/layout/hierarchy1"/>
    <dgm:cxn modelId="{55D38A31-6352-494E-8164-82D34F73B1FE}" type="presOf" srcId="{D80C9B7D-DBD0-48CC-9B62-752C6A92F8F9}" destId="{2C803EEB-FDBE-4A3F-973B-689586A9D144}" srcOrd="0" destOrd="0" presId="urn:microsoft.com/office/officeart/2005/8/layout/hierarchy1"/>
    <dgm:cxn modelId="{EAE90A53-56AF-4BF3-93E2-62A0F62B2B96}" type="presOf" srcId="{73AEAC90-3CAF-4855-B09B-C3AE8B9AD0A6}" destId="{72E7CFFC-88C7-44BB-BA9A-774E6BF729E1}" srcOrd="0" destOrd="0" presId="urn:microsoft.com/office/officeart/2005/8/layout/hierarchy1"/>
    <dgm:cxn modelId="{412A7938-9216-4CA7-B26A-7A8053E79E29}" type="presOf" srcId="{1CD9B4DC-641A-4658-9DC2-225AEF00ABFA}" destId="{E6C2293F-4B2F-486A-A2D0-2F0D7F5812E4}" srcOrd="0" destOrd="0" presId="urn:microsoft.com/office/officeart/2005/8/layout/hierarchy1"/>
    <dgm:cxn modelId="{98EBB6E0-4354-4AC5-A842-9239C76A4D4C}" type="presOf" srcId="{0C95D308-74F1-4353-8ABC-5217BEF80BA9}" destId="{B9A25A5F-C6CC-4AC2-987B-C6FB508085E9}" srcOrd="0" destOrd="0" presId="urn:microsoft.com/office/officeart/2005/8/layout/hierarchy1"/>
    <dgm:cxn modelId="{BB7E1E25-B0F8-40B0-A979-140096AA1435}" type="presOf" srcId="{726FA48C-41F4-4759-B4D3-A15E2BCBEC33}" destId="{29E36044-18A8-4A13-A6D4-7880E9EE15A6}" srcOrd="0" destOrd="0" presId="urn:microsoft.com/office/officeart/2005/8/layout/hierarchy1"/>
    <dgm:cxn modelId="{D65364B8-8ED4-4245-866C-ABD3DE9D6DE5}" type="presOf" srcId="{7F9B464D-2073-426F-8D1F-C9C6FE825683}" destId="{72B5761F-E752-4365-BB1F-B715845568CF}" srcOrd="0" destOrd="0" presId="urn:microsoft.com/office/officeart/2005/8/layout/hierarchy1"/>
    <dgm:cxn modelId="{1FDC8101-6E3E-4B87-9B2D-BFEC2111BBCD}" type="presOf" srcId="{2D6E65F1-53F3-4768-BD4A-4FDB134D3190}" destId="{C8CF9A4F-0274-4A03-9255-A3221C33E660}" srcOrd="0" destOrd="0" presId="urn:microsoft.com/office/officeart/2005/8/layout/hierarchy1"/>
    <dgm:cxn modelId="{E239A34B-D442-4E57-8291-E9B57E35DBA1}" type="presOf" srcId="{8122F6A2-54D3-49A4-94C8-81CC13D4F8A9}" destId="{73381847-4808-469E-A9FD-67E087ED936B}" srcOrd="0" destOrd="0" presId="urn:microsoft.com/office/officeart/2005/8/layout/hierarchy1"/>
    <dgm:cxn modelId="{835E1AAA-9C46-4764-9EC4-5DF87FA9F86D}" type="presOf" srcId="{10C64BE5-EB75-4392-AE80-AB257A61D277}" destId="{5142A907-5164-49A2-87F4-13B9EFB79E14}" srcOrd="0" destOrd="0" presId="urn:microsoft.com/office/officeart/2005/8/layout/hierarchy1"/>
    <dgm:cxn modelId="{03DBCDF4-F3DF-4FE1-AB28-1A2FA70F0E7D}" srcId="{0C95D308-74F1-4353-8ABC-5217BEF80BA9}" destId="{2D6E65F1-53F3-4768-BD4A-4FDB134D3190}" srcOrd="0" destOrd="0" parTransId="{1CD9B4DC-641A-4658-9DC2-225AEF00ABFA}" sibTransId="{DDD58864-4672-482C-A1D1-E830DA503C0F}"/>
    <dgm:cxn modelId="{DBCD6F7D-C8BA-4262-A814-691DDD5811E4}" type="presOf" srcId="{5777F4C1-0F60-4882-BA22-220EB8B76EA8}" destId="{E07379E0-CBC2-40D3-99BA-393CF08D0C4E}" srcOrd="0" destOrd="0" presId="urn:microsoft.com/office/officeart/2005/8/layout/hierarchy1"/>
    <dgm:cxn modelId="{BBA18DD0-F9FD-4AB6-8387-8404EE7E2A7D}" srcId="{B3779B69-DE0F-40C2-9B3C-0D948A31DB03}" destId="{7F9B464D-2073-426F-8D1F-C9C6FE825683}" srcOrd="3" destOrd="0" parTransId="{74CB7FF2-DD23-4964-AFDE-DDE88349B734}" sibTransId="{1D7793C9-A69F-4FD5-92D3-3DEE8769E123}"/>
    <dgm:cxn modelId="{8B113A1A-C918-447E-B679-00E4B9418107}" type="presOf" srcId="{BF437E14-F1F7-4AC4-8748-2ADC1A75D20A}" destId="{DFD00E0B-5AFB-4148-899E-08E2983B5412}" srcOrd="0" destOrd="0" presId="urn:microsoft.com/office/officeart/2005/8/layout/hierarchy1"/>
    <dgm:cxn modelId="{ADFCCD26-73CD-4359-B8B4-CC8B67D4D274}" srcId="{0246E758-C0EC-4EE2-AB6F-E49EAE1FB639}" destId="{B3779B69-DE0F-40C2-9B3C-0D948A31DB03}" srcOrd="0" destOrd="0" parTransId="{3825A29C-9CA1-4CFD-AEFD-F0BBE9584639}" sibTransId="{69601F0D-695D-4989-B367-8B9F07CC3FC2}"/>
    <dgm:cxn modelId="{EEBE142B-DD3A-4D46-ACC0-124DAD04CA05}" type="presOf" srcId="{96D307A2-3B2F-4227-A6D6-F8C9529628DF}" destId="{747B70D1-6794-4477-A890-E73A62B66BDD}" srcOrd="0" destOrd="0" presId="urn:microsoft.com/office/officeart/2005/8/layout/hierarchy1"/>
    <dgm:cxn modelId="{D05F08B1-9413-459D-B237-A7ED6F4F7E7E}" srcId="{8122F6A2-54D3-49A4-94C8-81CC13D4F8A9}" destId="{96D307A2-3B2F-4227-A6D6-F8C9529628DF}" srcOrd="0" destOrd="0" parTransId="{726FA48C-41F4-4759-B4D3-A15E2BCBEC33}" sibTransId="{3F0D1AC6-0770-4E82-8A46-4E4DA1DBB817}"/>
    <dgm:cxn modelId="{03C14A2E-83C0-48EB-AD1A-45FC22353DDF}" type="presOf" srcId="{1416EF1A-17C3-4F50-9E1A-231C78333367}" destId="{C809A658-6B2D-46BB-B634-02E709151E36}" srcOrd="0" destOrd="0" presId="urn:microsoft.com/office/officeart/2005/8/layout/hierarchy1"/>
    <dgm:cxn modelId="{E08BD448-4639-4FD0-B264-77BF0DF599AF}" srcId="{E9A6A62F-42E0-4E73-A1F4-C8F4050ACAE1}" destId="{1416EF1A-17C3-4F50-9E1A-231C78333367}" srcOrd="0" destOrd="0" parTransId="{5777F4C1-0F60-4882-BA22-220EB8B76EA8}" sibTransId="{8C93C179-2EFC-4038-AD37-1B93F2F6496C}"/>
    <dgm:cxn modelId="{FB25795D-DBA8-449B-8C2A-C85FA98206BA}" srcId="{B3779B69-DE0F-40C2-9B3C-0D948A31DB03}" destId="{8122F6A2-54D3-49A4-94C8-81CC13D4F8A9}" srcOrd="0" destOrd="0" parTransId="{BF437E14-F1F7-4AC4-8748-2ADC1A75D20A}" sibTransId="{00ADA5E2-53F7-4512-AF8E-DFF3D9CEAD9C}"/>
    <dgm:cxn modelId="{66CD1B98-7A65-457B-A851-48DE5A5CF233}" type="presOf" srcId="{74CB7FF2-DD23-4964-AFDE-DDE88349B734}" destId="{4531F24F-D870-4A2B-ADA6-CDF7BEE100C5}" srcOrd="0" destOrd="0" presId="urn:microsoft.com/office/officeart/2005/8/layout/hierarchy1"/>
    <dgm:cxn modelId="{D876FBD0-8120-4EEA-A60C-11846F45E6CD}" srcId="{7F9B464D-2073-426F-8D1F-C9C6FE825683}" destId="{D80C9B7D-DBD0-48CC-9B62-752C6A92F8F9}" srcOrd="1" destOrd="0" parTransId="{10C64BE5-EB75-4392-AE80-AB257A61D277}" sibTransId="{B0FA6527-2FD3-4CBC-86FF-C467BA6F5A50}"/>
    <dgm:cxn modelId="{51660A5D-44A8-457C-9D2A-9C7AE8F618C7}" type="presOf" srcId="{9BB83FBB-62F4-4AFB-B5E6-400A113AA922}" destId="{36A66274-CB2D-4E7C-8CDD-3CA82ECB51B3}" srcOrd="0" destOrd="0" presId="urn:microsoft.com/office/officeart/2005/8/layout/hierarchy1"/>
    <dgm:cxn modelId="{91734295-AD3C-4EC3-9081-65B347B4E170}" type="presOf" srcId="{27F6072D-7BC8-4606-8073-FA212EC35E1B}" destId="{D880796C-358B-4D66-B6B6-CA7AB185CC94}" srcOrd="0" destOrd="0" presId="urn:microsoft.com/office/officeart/2005/8/layout/hierarchy1"/>
    <dgm:cxn modelId="{31D9B5E9-AB86-4EE4-A3FF-17BCA7141F61}" type="presOf" srcId="{0246E758-C0EC-4EE2-AB6F-E49EAE1FB639}" destId="{8A885F5E-FD54-47DA-A8DD-027D1FD97F51}" srcOrd="0" destOrd="0" presId="urn:microsoft.com/office/officeart/2005/8/layout/hierarchy1"/>
    <dgm:cxn modelId="{EA3AC5E6-3170-4EB8-A629-0CE2AC1924B7}" srcId="{7F9B464D-2073-426F-8D1F-C9C6FE825683}" destId="{73AEAC90-3CAF-4855-B09B-C3AE8B9AD0A6}" srcOrd="0" destOrd="0" parTransId="{1EA8E6DA-0415-42D8-B3F9-842EA7485BA2}" sibTransId="{CC3411C8-4E34-4484-820A-737475CADFB5}"/>
    <dgm:cxn modelId="{8E3D99C0-05AF-4974-960D-E4345CAE0EC0}" srcId="{B3779B69-DE0F-40C2-9B3C-0D948A31DB03}" destId="{0C95D308-74F1-4353-8ABC-5217BEF80BA9}" srcOrd="2" destOrd="0" parTransId="{27F6072D-7BC8-4606-8073-FA212EC35E1B}" sibTransId="{5A97A0ED-B358-46D3-9563-07BC01F9DC79}"/>
    <dgm:cxn modelId="{928F4B00-3D4A-4569-9138-BCEB9E964410}" type="presOf" srcId="{B3779B69-DE0F-40C2-9B3C-0D948A31DB03}" destId="{87A75FF9-AB9F-4EEC-8358-20CA8B6CA975}" srcOrd="0" destOrd="0" presId="urn:microsoft.com/office/officeart/2005/8/layout/hierarchy1"/>
    <dgm:cxn modelId="{47E31D9B-FDEB-487F-9723-ECFEA1121AF2}" type="presParOf" srcId="{8A885F5E-FD54-47DA-A8DD-027D1FD97F51}" destId="{0E0F685F-7457-492A-99B1-EC85AD258381}" srcOrd="0" destOrd="0" presId="urn:microsoft.com/office/officeart/2005/8/layout/hierarchy1"/>
    <dgm:cxn modelId="{647E9948-AA88-44F0-AEF2-7A299135927B}" type="presParOf" srcId="{0E0F685F-7457-492A-99B1-EC85AD258381}" destId="{3FCF1D57-527B-4ABE-A985-4A7BDF10677C}" srcOrd="0" destOrd="0" presId="urn:microsoft.com/office/officeart/2005/8/layout/hierarchy1"/>
    <dgm:cxn modelId="{49D1B173-38EE-4FA1-872F-4B25AC76FE1B}" type="presParOf" srcId="{3FCF1D57-527B-4ABE-A985-4A7BDF10677C}" destId="{1FE7ADF6-0DF9-48B5-B0E0-926327967C5B}" srcOrd="0" destOrd="0" presId="urn:microsoft.com/office/officeart/2005/8/layout/hierarchy1"/>
    <dgm:cxn modelId="{DE30C296-6A46-4797-9864-80141155D6FF}" type="presParOf" srcId="{3FCF1D57-527B-4ABE-A985-4A7BDF10677C}" destId="{87A75FF9-AB9F-4EEC-8358-20CA8B6CA975}" srcOrd="1" destOrd="0" presId="urn:microsoft.com/office/officeart/2005/8/layout/hierarchy1"/>
    <dgm:cxn modelId="{518A8ABB-0FCF-4F11-A9C6-1A93E07424B1}" type="presParOf" srcId="{0E0F685F-7457-492A-99B1-EC85AD258381}" destId="{07EB2242-3AD4-4E24-B3E0-0A143283A7DA}" srcOrd="1" destOrd="0" presId="urn:microsoft.com/office/officeart/2005/8/layout/hierarchy1"/>
    <dgm:cxn modelId="{29511455-9B90-4AA5-8A4D-01A59B9FB241}" type="presParOf" srcId="{07EB2242-3AD4-4E24-B3E0-0A143283A7DA}" destId="{DFD00E0B-5AFB-4148-899E-08E2983B5412}" srcOrd="0" destOrd="0" presId="urn:microsoft.com/office/officeart/2005/8/layout/hierarchy1"/>
    <dgm:cxn modelId="{0AB8D636-6AA1-446E-AE61-C1D552B138A9}" type="presParOf" srcId="{07EB2242-3AD4-4E24-B3E0-0A143283A7DA}" destId="{14386A8E-BB1E-4373-9B07-62C901365A04}" srcOrd="1" destOrd="0" presId="urn:microsoft.com/office/officeart/2005/8/layout/hierarchy1"/>
    <dgm:cxn modelId="{B174EB0E-86F6-440F-AF22-070780007B57}" type="presParOf" srcId="{14386A8E-BB1E-4373-9B07-62C901365A04}" destId="{C70B8F7E-3138-47A3-A168-8F23AC16B40C}" srcOrd="0" destOrd="0" presId="urn:microsoft.com/office/officeart/2005/8/layout/hierarchy1"/>
    <dgm:cxn modelId="{19BD637E-05C8-4E8E-A7A2-C833DE7A535F}" type="presParOf" srcId="{C70B8F7E-3138-47A3-A168-8F23AC16B40C}" destId="{17A592A3-8C79-424C-A73C-712B9DBA210A}" srcOrd="0" destOrd="0" presId="urn:microsoft.com/office/officeart/2005/8/layout/hierarchy1"/>
    <dgm:cxn modelId="{190AB6E0-D35E-44F4-8A33-003745053A5B}" type="presParOf" srcId="{C70B8F7E-3138-47A3-A168-8F23AC16B40C}" destId="{73381847-4808-469E-A9FD-67E087ED936B}" srcOrd="1" destOrd="0" presId="urn:microsoft.com/office/officeart/2005/8/layout/hierarchy1"/>
    <dgm:cxn modelId="{8F2729D4-6456-4991-B3A5-436B6DA34BD0}" type="presParOf" srcId="{14386A8E-BB1E-4373-9B07-62C901365A04}" destId="{CFCF3761-B7B2-4FBB-B49F-70B967E9563C}" srcOrd="1" destOrd="0" presId="urn:microsoft.com/office/officeart/2005/8/layout/hierarchy1"/>
    <dgm:cxn modelId="{B3BF4B54-A663-443C-BC4E-CF916CE83584}" type="presParOf" srcId="{CFCF3761-B7B2-4FBB-B49F-70B967E9563C}" destId="{29E36044-18A8-4A13-A6D4-7880E9EE15A6}" srcOrd="0" destOrd="0" presId="urn:microsoft.com/office/officeart/2005/8/layout/hierarchy1"/>
    <dgm:cxn modelId="{DC08003E-35BC-4910-BB64-C254AFDB7928}" type="presParOf" srcId="{CFCF3761-B7B2-4FBB-B49F-70B967E9563C}" destId="{FF422926-5281-4ABE-9770-33C1CD9C5812}" srcOrd="1" destOrd="0" presId="urn:microsoft.com/office/officeart/2005/8/layout/hierarchy1"/>
    <dgm:cxn modelId="{4E8E8ED6-1B57-493C-B601-95AC373FC333}" type="presParOf" srcId="{FF422926-5281-4ABE-9770-33C1CD9C5812}" destId="{91D3D898-4B00-4D6A-BE65-E2AB6BA33D01}" srcOrd="0" destOrd="0" presId="urn:microsoft.com/office/officeart/2005/8/layout/hierarchy1"/>
    <dgm:cxn modelId="{0AEF6E30-9058-4114-B2AE-50804F5FA65F}" type="presParOf" srcId="{91D3D898-4B00-4D6A-BE65-E2AB6BA33D01}" destId="{AF493AB7-8D59-4154-9AB6-ADF9FF64F005}" srcOrd="0" destOrd="0" presId="urn:microsoft.com/office/officeart/2005/8/layout/hierarchy1"/>
    <dgm:cxn modelId="{F55258CE-0231-4941-803A-3F0014489309}" type="presParOf" srcId="{91D3D898-4B00-4D6A-BE65-E2AB6BA33D01}" destId="{747B70D1-6794-4477-A890-E73A62B66BDD}" srcOrd="1" destOrd="0" presId="urn:microsoft.com/office/officeart/2005/8/layout/hierarchy1"/>
    <dgm:cxn modelId="{764E8B9A-84EF-4CE5-950B-16A8BF7C269A}" type="presParOf" srcId="{FF422926-5281-4ABE-9770-33C1CD9C5812}" destId="{1BBAEA23-EC0B-47BE-B2DF-7F136F398D47}" srcOrd="1" destOrd="0" presId="urn:microsoft.com/office/officeart/2005/8/layout/hierarchy1"/>
    <dgm:cxn modelId="{DC76E98B-3811-4062-906C-5E265BF3CDA6}" type="presParOf" srcId="{07EB2242-3AD4-4E24-B3E0-0A143283A7DA}" destId="{36A66274-CB2D-4E7C-8CDD-3CA82ECB51B3}" srcOrd="2" destOrd="0" presId="urn:microsoft.com/office/officeart/2005/8/layout/hierarchy1"/>
    <dgm:cxn modelId="{032017BF-27A7-4F2A-A59F-57DBEA4D96B2}" type="presParOf" srcId="{07EB2242-3AD4-4E24-B3E0-0A143283A7DA}" destId="{C94C40EC-81F4-460A-984B-C2653073A305}" srcOrd="3" destOrd="0" presId="urn:microsoft.com/office/officeart/2005/8/layout/hierarchy1"/>
    <dgm:cxn modelId="{3FACBC3D-1B33-422C-A72D-BF9104A099C8}" type="presParOf" srcId="{C94C40EC-81F4-460A-984B-C2653073A305}" destId="{EDE9505E-B2DE-422C-ABEB-92D1C66CBAF0}" srcOrd="0" destOrd="0" presId="urn:microsoft.com/office/officeart/2005/8/layout/hierarchy1"/>
    <dgm:cxn modelId="{83537204-0820-4D7B-8AAF-44F23DEB5A9F}" type="presParOf" srcId="{EDE9505E-B2DE-422C-ABEB-92D1C66CBAF0}" destId="{8590D1E0-0AE8-4C02-81D9-99806EFD1930}" srcOrd="0" destOrd="0" presId="urn:microsoft.com/office/officeart/2005/8/layout/hierarchy1"/>
    <dgm:cxn modelId="{F3BCBBCB-86FA-48A0-938C-4C440CF16D28}" type="presParOf" srcId="{EDE9505E-B2DE-422C-ABEB-92D1C66CBAF0}" destId="{70AAB9DC-295E-4E2D-AD95-ACE5CAC50ADA}" srcOrd="1" destOrd="0" presId="urn:microsoft.com/office/officeart/2005/8/layout/hierarchy1"/>
    <dgm:cxn modelId="{45F6BDF4-370B-409B-A3F0-BF4C1DAC5C74}" type="presParOf" srcId="{C94C40EC-81F4-460A-984B-C2653073A305}" destId="{AF1BA4BE-0E0B-4E30-9374-ED4446247D19}" srcOrd="1" destOrd="0" presId="urn:microsoft.com/office/officeart/2005/8/layout/hierarchy1"/>
    <dgm:cxn modelId="{F0EB36AC-AA27-4EC5-AC0D-0A13E7AF2AD8}" type="presParOf" srcId="{AF1BA4BE-0E0B-4E30-9374-ED4446247D19}" destId="{E07379E0-CBC2-40D3-99BA-393CF08D0C4E}" srcOrd="0" destOrd="0" presId="urn:microsoft.com/office/officeart/2005/8/layout/hierarchy1"/>
    <dgm:cxn modelId="{89F5403E-41AB-42E7-BF99-0BFA6DE5FAA8}" type="presParOf" srcId="{AF1BA4BE-0E0B-4E30-9374-ED4446247D19}" destId="{E473303A-63A4-4871-954B-2445051C2477}" srcOrd="1" destOrd="0" presId="urn:microsoft.com/office/officeart/2005/8/layout/hierarchy1"/>
    <dgm:cxn modelId="{CA4D823B-603A-4A3B-8C01-B2BDB13529FC}" type="presParOf" srcId="{E473303A-63A4-4871-954B-2445051C2477}" destId="{866B1980-6B0D-4898-A12E-7DF68A3A7156}" srcOrd="0" destOrd="0" presId="urn:microsoft.com/office/officeart/2005/8/layout/hierarchy1"/>
    <dgm:cxn modelId="{B507E99D-212A-4142-9DE1-DB485CDC8456}" type="presParOf" srcId="{866B1980-6B0D-4898-A12E-7DF68A3A7156}" destId="{9AF61502-0DD5-4ABC-BA1A-A2AF212841BC}" srcOrd="0" destOrd="0" presId="urn:microsoft.com/office/officeart/2005/8/layout/hierarchy1"/>
    <dgm:cxn modelId="{EC4CE27F-B077-4461-91FC-B3A7D4D4012F}" type="presParOf" srcId="{866B1980-6B0D-4898-A12E-7DF68A3A7156}" destId="{C809A658-6B2D-46BB-B634-02E709151E36}" srcOrd="1" destOrd="0" presId="urn:microsoft.com/office/officeart/2005/8/layout/hierarchy1"/>
    <dgm:cxn modelId="{036D52F9-DC6A-456C-947F-908873A11AB5}" type="presParOf" srcId="{E473303A-63A4-4871-954B-2445051C2477}" destId="{98C8BB82-2735-4777-A90D-B041A799D396}" srcOrd="1" destOrd="0" presId="urn:microsoft.com/office/officeart/2005/8/layout/hierarchy1"/>
    <dgm:cxn modelId="{E5C21F52-BACA-46AC-9579-7BA09969FA35}" type="presParOf" srcId="{07EB2242-3AD4-4E24-B3E0-0A143283A7DA}" destId="{D880796C-358B-4D66-B6B6-CA7AB185CC94}" srcOrd="4" destOrd="0" presId="urn:microsoft.com/office/officeart/2005/8/layout/hierarchy1"/>
    <dgm:cxn modelId="{7014DD1D-671B-4D4D-8767-236E8FEC0E19}" type="presParOf" srcId="{07EB2242-3AD4-4E24-B3E0-0A143283A7DA}" destId="{AD5C7675-110D-4C6F-8E7D-D891A6B632CA}" srcOrd="5" destOrd="0" presId="urn:microsoft.com/office/officeart/2005/8/layout/hierarchy1"/>
    <dgm:cxn modelId="{9B340467-6326-46D7-80B7-9C44CAE0E43D}" type="presParOf" srcId="{AD5C7675-110D-4C6F-8E7D-D891A6B632CA}" destId="{35848377-0D2E-457C-A3B7-ACEEF933D82E}" srcOrd="0" destOrd="0" presId="urn:microsoft.com/office/officeart/2005/8/layout/hierarchy1"/>
    <dgm:cxn modelId="{F6C02E25-CB7F-4F01-B7DD-8825D135A5B8}" type="presParOf" srcId="{35848377-0D2E-457C-A3B7-ACEEF933D82E}" destId="{56D812B0-3A1D-4BCB-8331-1D1F417ABF0C}" srcOrd="0" destOrd="0" presId="urn:microsoft.com/office/officeart/2005/8/layout/hierarchy1"/>
    <dgm:cxn modelId="{63FFDAD7-C4CD-47CE-A50E-DEB1D4863A5F}" type="presParOf" srcId="{35848377-0D2E-457C-A3B7-ACEEF933D82E}" destId="{B9A25A5F-C6CC-4AC2-987B-C6FB508085E9}" srcOrd="1" destOrd="0" presId="urn:microsoft.com/office/officeart/2005/8/layout/hierarchy1"/>
    <dgm:cxn modelId="{09960C9D-DCAB-4BD0-A468-8B697080CCDC}" type="presParOf" srcId="{AD5C7675-110D-4C6F-8E7D-D891A6B632CA}" destId="{296D2C8F-2274-4809-BA75-3329D0502BA3}" srcOrd="1" destOrd="0" presId="urn:microsoft.com/office/officeart/2005/8/layout/hierarchy1"/>
    <dgm:cxn modelId="{FC1C0BA8-E683-408C-8128-B33C88AAB6EE}" type="presParOf" srcId="{296D2C8F-2274-4809-BA75-3329D0502BA3}" destId="{E6C2293F-4B2F-486A-A2D0-2F0D7F5812E4}" srcOrd="0" destOrd="0" presId="urn:microsoft.com/office/officeart/2005/8/layout/hierarchy1"/>
    <dgm:cxn modelId="{AE1A34DE-2BAA-4500-9E40-E21C448A046D}" type="presParOf" srcId="{296D2C8F-2274-4809-BA75-3329D0502BA3}" destId="{9533EA96-8304-494A-8A4B-1F19823AE398}" srcOrd="1" destOrd="0" presId="urn:microsoft.com/office/officeart/2005/8/layout/hierarchy1"/>
    <dgm:cxn modelId="{07A07B4A-9E75-4562-B5A0-921D922537CD}" type="presParOf" srcId="{9533EA96-8304-494A-8A4B-1F19823AE398}" destId="{453CDAF4-3723-4B1F-8099-7B592719B9C3}" srcOrd="0" destOrd="0" presId="urn:microsoft.com/office/officeart/2005/8/layout/hierarchy1"/>
    <dgm:cxn modelId="{E6D8D64F-F7BA-4F91-A510-6C72670FDB5A}" type="presParOf" srcId="{453CDAF4-3723-4B1F-8099-7B592719B9C3}" destId="{A0D710EE-4225-455B-A390-FAE57273362B}" srcOrd="0" destOrd="0" presId="urn:microsoft.com/office/officeart/2005/8/layout/hierarchy1"/>
    <dgm:cxn modelId="{523120FE-1785-4B1F-BAFE-314749C09BD3}" type="presParOf" srcId="{453CDAF4-3723-4B1F-8099-7B592719B9C3}" destId="{C8CF9A4F-0274-4A03-9255-A3221C33E660}" srcOrd="1" destOrd="0" presId="urn:microsoft.com/office/officeart/2005/8/layout/hierarchy1"/>
    <dgm:cxn modelId="{F946C35B-F695-4C38-BCCA-19AEFD5D5646}" type="presParOf" srcId="{9533EA96-8304-494A-8A4B-1F19823AE398}" destId="{F104065C-CA61-4F0F-9F27-9EAC012391D1}" srcOrd="1" destOrd="0" presId="urn:microsoft.com/office/officeart/2005/8/layout/hierarchy1"/>
    <dgm:cxn modelId="{1D091E70-8F2B-4EC2-B034-1A05755895EE}" type="presParOf" srcId="{07EB2242-3AD4-4E24-B3E0-0A143283A7DA}" destId="{4531F24F-D870-4A2B-ADA6-CDF7BEE100C5}" srcOrd="6" destOrd="0" presId="urn:microsoft.com/office/officeart/2005/8/layout/hierarchy1"/>
    <dgm:cxn modelId="{C24A1F0B-50C9-4FC4-9455-C49266A2ECE7}" type="presParOf" srcId="{07EB2242-3AD4-4E24-B3E0-0A143283A7DA}" destId="{BB411371-01B3-4BDB-82E9-D56BFCEC8135}" srcOrd="7" destOrd="0" presId="urn:microsoft.com/office/officeart/2005/8/layout/hierarchy1"/>
    <dgm:cxn modelId="{50D8EFC3-5413-4F17-8297-7FD128121F37}" type="presParOf" srcId="{BB411371-01B3-4BDB-82E9-D56BFCEC8135}" destId="{CBF4138A-B8A5-4DC8-BF97-C99DCA39178C}" srcOrd="0" destOrd="0" presId="urn:microsoft.com/office/officeart/2005/8/layout/hierarchy1"/>
    <dgm:cxn modelId="{D22430BD-1B79-4715-A23D-CCB433A8BB8E}" type="presParOf" srcId="{CBF4138A-B8A5-4DC8-BF97-C99DCA39178C}" destId="{A99D7580-4692-4098-B5F1-A05DF6B8BF65}" srcOrd="0" destOrd="0" presId="urn:microsoft.com/office/officeart/2005/8/layout/hierarchy1"/>
    <dgm:cxn modelId="{D8E4F34E-74ED-4172-ABA4-853B98312459}" type="presParOf" srcId="{CBF4138A-B8A5-4DC8-BF97-C99DCA39178C}" destId="{72B5761F-E752-4365-BB1F-B715845568CF}" srcOrd="1" destOrd="0" presId="urn:microsoft.com/office/officeart/2005/8/layout/hierarchy1"/>
    <dgm:cxn modelId="{903F04BC-4086-4FC2-A8BC-F0DFD9302182}" type="presParOf" srcId="{BB411371-01B3-4BDB-82E9-D56BFCEC8135}" destId="{38B5E4E6-E88B-46E6-A010-16FD6487184E}" srcOrd="1" destOrd="0" presId="urn:microsoft.com/office/officeart/2005/8/layout/hierarchy1"/>
    <dgm:cxn modelId="{A45FBC15-0A3A-4534-A6EE-6385C03CDC5D}" type="presParOf" srcId="{38B5E4E6-E88B-46E6-A010-16FD6487184E}" destId="{B336794B-5F9F-4BE9-B2AD-652B8E3A414F}" srcOrd="0" destOrd="0" presId="urn:microsoft.com/office/officeart/2005/8/layout/hierarchy1"/>
    <dgm:cxn modelId="{22AB1A88-B850-4481-9703-A2A9673DFFC2}" type="presParOf" srcId="{38B5E4E6-E88B-46E6-A010-16FD6487184E}" destId="{DF4854C7-673E-4685-8A8A-BC4B9E6BAB30}" srcOrd="1" destOrd="0" presId="urn:microsoft.com/office/officeart/2005/8/layout/hierarchy1"/>
    <dgm:cxn modelId="{F129B23E-4559-4C42-B87C-6527EEA3F492}" type="presParOf" srcId="{DF4854C7-673E-4685-8A8A-BC4B9E6BAB30}" destId="{EAEDB4A4-AB06-4C5B-A558-0BE19BCB8C1C}" srcOrd="0" destOrd="0" presId="urn:microsoft.com/office/officeart/2005/8/layout/hierarchy1"/>
    <dgm:cxn modelId="{CAA01115-BA6A-4B36-857E-8D51C724AFE9}" type="presParOf" srcId="{EAEDB4A4-AB06-4C5B-A558-0BE19BCB8C1C}" destId="{22D47929-C061-443F-B820-B015B6A59631}" srcOrd="0" destOrd="0" presId="urn:microsoft.com/office/officeart/2005/8/layout/hierarchy1"/>
    <dgm:cxn modelId="{F862C59B-B0B5-4575-BFA5-84A71B0B16F7}" type="presParOf" srcId="{EAEDB4A4-AB06-4C5B-A558-0BE19BCB8C1C}" destId="{72E7CFFC-88C7-44BB-BA9A-774E6BF729E1}" srcOrd="1" destOrd="0" presId="urn:microsoft.com/office/officeart/2005/8/layout/hierarchy1"/>
    <dgm:cxn modelId="{F1C34AC1-5C39-4B78-A464-0DB2F2B6EB79}" type="presParOf" srcId="{DF4854C7-673E-4685-8A8A-BC4B9E6BAB30}" destId="{70EAF702-59E2-4116-8639-A014ABD3A50B}" srcOrd="1" destOrd="0" presId="urn:microsoft.com/office/officeart/2005/8/layout/hierarchy1"/>
    <dgm:cxn modelId="{57E883EC-BDA9-4846-9A0D-99C9DB44C65D}" type="presParOf" srcId="{38B5E4E6-E88B-46E6-A010-16FD6487184E}" destId="{5142A907-5164-49A2-87F4-13B9EFB79E14}" srcOrd="2" destOrd="0" presId="urn:microsoft.com/office/officeart/2005/8/layout/hierarchy1"/>
    <dgm:cxn modelId="{8D3D9469-AA5A-4577-8100-FB4096C77BBD}" type="presParOf" srcId="{38B5E4E6-E88B-46E6-A010-16FD6487184E}" destId="{89CB25A8-D075-40CD-AC24-888DA290049D}" srcOrd="3" destOrd="0" presId="urn:microsoft.com/office/officeart/2005/8/layout/hierarchy1"/>
    <dgm:cxn modelId="{7A6667D0-FF4E-4330-93D9-F090951F043A}" type="presParOf" srcId="{89CB25A8-D075-40CD-AC24-888DA290049D}" destId="{596BE2EA-92BB-4A31-B38D-EB1160779D22}" srcOrd="0" destOrd="0" presId="urn:microsoft.com/office/officeart/2005/8/layout/hierarchy1"/>
    <dgm:cxn modelId="{6404FC9D-B580-48FA-B13A-5AB162613CC4}" type="presParOf" srcId="{596BE2EA-92BB-4A31-B38D-EB1160779D22}" destId="{D9EBF2D5-F0C0-46BA-84ED-AD92194CCF1D}" srcOrd="0" destOrd="0" presId="urn:microsoft.com/office/officeart/2005/8/layout/hierarchy1"/>
    <dgm:cxn modelId="{8A7FC4E2-3F96-4C3A-B933-3F8096500A3C}" type="presParOf" srcId="{596BE2EA-92BB-4A31-B38D-EB1160779D22}" destId="{2C803EEB-FDBE-4A3F-973B-689586A9D144}" srcOrd="1" destOrd="0" presId="urn:microsoft.com/office/officeart/2005/8/layout/hierarchy1"/>
    <dgm:cxn modelId="{BAF743B9-71C6-4148-9CA2-136386AEED72}" type="presParOf" srcId="{89CB25A8-D075-40CD-AC24-888DA290049D}" destId="{1CA61DB9-5013-46F4-92B2-E437740F57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E2BC44E-BDDF-4BC5-9075-13296AFDB01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B9A5294-8A3B-46FB-8478-29E43F5B7250}">
      <dgm:prSet phldrT="[Текст]" custT="1"/>
      <dgm:spPr/>
      <dgm:t>
        <a:bodyPr/>
        <a:lstStyle/>
        <a:p>
          <a:r>
            <a:rPr lang="ru-RU" sz="2000" dirty="0" smtClean="0"/>
            <a:t>Управление имущественным комплексом</a:t>
          </a:r>
          <a:endParaRPr lang="ru-RU" sz="2000" dirty="0"/>
        </a:p>
      </dgm:t>
    </dgm:pt>
    <dgm:pt modelId="{3B28EA6D-C36D-4B19-86D5-117F59E34CD1}" type="parTrans" cxnId="{385D86D9-EB6A-4D79-9DE0-369936596AA2}">
      <dgm:prSet/>
      <dgm:spPr/>
      <dgm:t>
        <a:bodyPr/>
        <a:lstStyle/>
        <a:p>
          <a:endParaRPr lang="ru-RU"/>
        </a:p>
      </dgm:t>
    </dgm:pt>
    <dgm:pt modelId="{6763BE02-C297-4B56-89A4-56591F064600}" type="sibTrans" cxnId="{385D86D9-EB6A-4D79-9DE0-369936596AA2}">
      <dgm:prSet/>
      <dgm:spPr/>
      <dgm:t>
        <a:bodyPr/>
        <a:lstStyle/>
        <a:p>
          <a:endParaRPr lang="ru-RU"/>
        </a:p>
      </dgm:t>
    </dgm:pt>
    <dgm:pt modelId="{478F5F9A-DFC0-4663-AA92-00A512567230}">
      <dgm:prSet phldrT="[Текст]" custT="1"/>
      <dgm:spPr/>
      <dgm:t>
        <a:bodyPr/>
        <a:lstStyle/>
        <a:p>
          <a:r>
            <a:rPr lang="ru-RU" sz="1600" dirty="0" smtClean="0"/>
            <a:t>Недвижимое имущество, территория</a:t>
          </a:r>
          <a:endParaRPr lang="ru-RU" sz="1600" dirty="0"/>
        </a:p>
      </dgm:t>
    </dgm:pt>
    <dgm:pt modelId="{11A2465A-D7BC-4CA9-BFCE-E93F214EFB90}" type="parTrans" cxnId="{AABCB485-8D6E-4660-932C-F4885A8EE711}">
      <dgm:prSet/>
      <dgm:spPr/>
      <dgm:t>
        <a:bodyPr/>
        <a:lstStyle/>
        <a:p>
          <a:endParaRPr lang="ru-RU"/>
        </a:p>
      </dgm:t>
    </dgm:pt>
    <dgm:pt modelId="{95204462-1F3B-4641-BCD8-C3A39D6B0C8D}" type="sibTrans" cxnId="{AABCB485-8D6E-4660-932C-F4885A8EE711}">
      <dgm:prSet/>
      <dgm:spPr/>
      <dgm:t>
        <a:bodyPr/>
        <a:lstStyle/>
        <a:p>
          <a:endParaRPr lang="ru-RU"/>
        </a:p>
      </dgm:t>
    </dgm:pt>
    <dgm:pt modelId="{66E6CD8B-6A7E-4D16-8022-82BFD205E17D}">
      <dgm:prSet phldrT="[Текст]" custT="1"/>
      <dgm:spPr/>
      <dgm:t>
        <a:bodyPr vert="vert270"/>
        <a:lstStyle/>
        <a:p>
          <a:r>
            <a:rPr lang="ru-RU" sz="1400" dirty="0" smtClean="0"/>
            <a:t>Капитальный и текущий ремонт</a:t>
          </a:r>
          <a:endParaRPr lang="ru-RU" sz="1400" dirty="0"/>
        </a:p>
      </dgm:t>
    </dgm:pt>
    <dgm:pt modelId="{9E86CAC8-E4A0-4B26-B4D6-539B7EED3CC9}" type="parTrans" cxnId="{B28FA885-7220-4E26-B315-332885B00470}">
      <dgm:prSet/>
      <dgm:spPr/>
      <dgm:t>
        <a:bodyPr/>
        <a:lstStyle/>
        <a:p>
          <a:endParaRPr lang="ru-RU"/>
        </a:p>
      </dgm:t>
    </dgm:pt>
    <dgm:pt modelId="{86792FC9-B4A8-44EA-8129-FAC39B6EA5AD}" type="sibTrans" cxnId="{B28FA885-7220-4E26-B315-332885B00470}">
      <dgm:prSet/>
      <dgm:spPr/>
      <dgm:t>
        <a:bodyPr/>
        <a:lstStyle/>
        <a:p>
          <a:endParaRPr lang="ru-RU"/>
        </a:p>
      </dgm:t>
    </dgm:pt>
    <dgm:pt modelId="{04EA9337-59CA-4DBF-ADBF-48CB1BE14E2D}">
      <dgm:prSet phldrT="[Текст]" custT="1"/>
      <dgm:spPr/>
      <dgm:t>
        <a:bodyPr/>
        <a:lstStyle/>
        <a:p>
          <a:r>
            <a:rPr lang="ru-RU" sz="1600" dirty="0" smtClean="0"/>
            <a:t>Движимое имущество</a:t>
          </a:r>
          <a:endParaRPr lang="ru-RU" sz="1600" dirty="0"/>
        </a:p>
      </dgm:t>
    </dgm:pt>
    <dgm:pt modelId="{76B861A7-E105-4DF0-965C-8593D40A83B8}" type="parTrans" cxnId="{29960394-147E-4497-8D20-2F5F2B0BC644}">
      <dgm:prSet/>
      <dgm:spPr/>
      <dgm:t>
        <a:bodyPr/>
        <a:lstStyle/>
        <a:p>
          <a:endParaRPr lang="ru-RU"/>
        </a:p>
      </dgm:t>
    </dgm:pt>
    <dgm:pt modelId="{3C15C78D-D20D-4BDB-809A-E0DC3197E574}" type="sibTrans" cxnId="{29960394-147E-4497-8D20-2F5F2B0BC644}">
      <dgm:prSet/>
      <dgm:spPr/>
      <dgm:t>
        <a:bodyPr/>
        <a:lstStyle/>
        <a:p>
          <a:endParaRPr lang="ru-RU"/>
        </a:p>
      </dgm:t>
    </dgm:pt>
    <dgm:pt modelId="{D077BEA5-F57E-4071-856C-026539CAA233}">
      <dgm:prSet phldrT="[Текст]" custT="1"/>
      <dgm:spPr/>
      <dgm:t>
        <a:bodyPr vert="vert270"/>
        <a:lstStyle/>
        <a:p>
          <a:r>
            <a:rPr lang="ru-RU" sz="1400" dirty="0" smtClean="0"/>
            <a:t>План закупок</a:t>
          </a:r>
          <a:endParaRPr lang="ru-RU" sz="1400" dirty="0"/>
        </a:p>
      </dgm:t>
    </dgm:pt>
    <dgm:pt modelId="{F79C0C3C-478D-41A8-B925-1ADF475F147C}" type="parTrans" cxnId="{D6D00B61-AE3C-4076-8114-4C9B3C4F9DEA}">
      <dgm:prSet/>
      <dgm:spPr/>
      <dgm:t>
        <a:bodyPr/>
        <a:lstStyle/>
        <a:p>
          <a:endParaRPr lang="ru-RU"/>
        </a:p>
      </dgm:t>
    </dgm:pt>
    <dgm:pt modelId="{82727C4A-4644-40FA-88F9-6703475368FB}" type="sibTrans" cxnId="{D6D00B61-AE3C-4076-8114-4C9B3C4F9DEA}">
      <dgm:prSet/>
      <dgm:spPr/>
      <dgm:t>
        <a:bodyPr/>
        <a:lstStyle/>
        <a:p>
          <a:endParaRPr lang="ru-RU"/>
        </a:p>
      </dgm:t>
    </dgm:pt>
    <dgm:pt modelId="{C7A14C49-0BCC-43E2-A246-20524A52FD31}">
      <dgm:prSet phldrT="[Текст]" custT="1"/>
      <dgm:spPr/>
      <dgm:t>
        <a:bodyPr/>
        <a:lstStyle/>
        <a:p>
          <a:r>
            <a:rPr lang="ru-RU" sz="1600" dirty="0" smtClean="0"/>
            <a:t>МТО</a:t>
          </a:r>
          <a:endParaRPr lang="ru-RU" sz="1600" dirty="0"/>
        </a:p>
      </dgm:t>
    </dgm:pt>
    <dgm:pt modelId="{BA21DCF9-54C3-440D-8491-BD05903E6B84}" type="parTrans" cxnId="{931169B2-D8CB-49B3-B9DD-E28A25C871A6}">
      <dgm:prSet/>
      <dgm:spPr/>
      <dgm:t>
        <a:bodyPr/>
        <a:lstStyle/>
        <a:p>
          <a:endParaRPr lang="ru-RU"/>
        </a:p>
      </dgm:t>
    </dgm:pt>
    <dgm:pt modelId="{5CFFA634-ACD4-46ED-BF4A-65E9051642D3}" type="sibTrans" cxnId="{931169B2-D8CB-49B3-B9DD-E28A25C871A6}">
      <dgm:prSet/>
      <dgm:spPr/>
      <dgm:t>
        <a:bodyPr/>
        <a:lstStyle/>
        <a:p>
          <a:endParaRPr lang="ru-RU"/>
        </a:p>
      </dgm:t>
    </dgm:pt>
    <dgm:pt modelId="{4787E522-63E7-45DC-8DC5-7DB01C8936D7}">
      <dgm:prSet phldrT="[Текст]" custT="1"/>
      <dgm:spPr/>
      <dgm:t>
        <a:bodyPr vert="vert270"/>
        <a:lstStyle/>
        <a:p>
          <a:r>
            <a:rPr lang="ru-RU" sz="1400" dirty="0" err="1" smtClean="0"/>
            <a:t>Энерго-эффективность</a:t>
          </a:r>
          <a:endParaRPr lang="ru-RU" sz="1400" dirty="0"/>
        </a:p>
      </dgm:t>
    </dgm:pt>
    <dgm:pt modelId="{F6F37B23-5DEB-4BCA-A919-95F4155E83C9}" type="parTrans" cxnId="{8CD1F6B3-FFC1-4A3C-BB28-182CE19E2378}">
      <dgm:prSet/>
      <dgm:spPr/>
      <dgm:t>
        <a:bodyPr/>
        <a:lstStyle/>
        <a:p>
          <a:endParaRPr lang="ru-RU"/>
        </a:p>
      </dgm:t>
    </dgm:pt>
    <dgm:pt modelId="{D0BD3B81-39AF-4564-9280-8CDD70F7F664}" type="sibTrans" cxnId="{8CD1F6B3-FFC1-4A3C-BB28-182CE19E2378}">
      <dgm:prSet/>
      <dgm:spPr/>
      <dgm:t>
        <a:bodyPr/>
        <a:lstStyle/>
        <a:p>
          <a:endParaRPr lang="ru-RU"/>
        </a:p>
      </dgm:t>
    </dgm:pt>
    <dgm:pt modelId="{31785297-F5C5-4864-A5A6-7FC5B76BE6F6}">
      <dgm:prSet phldrT="[Текст]" custT="1"/>
      <dgm:spPr/>
      <dgm:t>
        <a:bodyPr vert="vert270"/>
        <a:lstStyle/>
        <a:p>
          <a:r>
            <a:rPr lang="ru-RU" sz="1400" dirty="0" smtClean="0"/>
            <a:t>Налоги</a:t>
          </a:r>
          <a:endParaRPr lang="ru-RU" sz="1400" dirty="0"/>
        </a:p>
      </dgm:t>
    </dgm:pt>
    <dgm:pt modelId="{2C6FE842-C6A7-44F4-B3A8-AC2B265E053D}" type="parTrans" cxnId="{3F9E09AC-2C35-4006-AEDD-629C999E7C15}">
      <dgm:prSet/>
      <dgm:spPr/>
      <dgm:t>
        <a:bodyPr/>
        <a:lstStyle/>
        <a:p>
          <a:endParaRPr lang="ru-RU"/>
        </a:p>
      </dgm:t>
    </dgm:pt>
    <dgm:pt modelId="{A23CD860-3B83-4765-9985-CFF63F9A062A}" type="sibTrans" cxnId="{3F9E09AC-2C35-4006-AEDD-629C999E7C15}">
      <dgm:prSet/>
      <dgm:spPr/>
      <dgm:t>
        <a:bodyPr/>
        <a:lstStyle/>
        <a:p>
          <a:endParaRPr lang="ru-RU"/>
        </a:p>
      </dgm:t>
    </dgm:pt>
    <dgm:pt modelId="{3463516E-55CB-4195-AC0E-CE3A0BC5B9A2}">
      <dgm:prSet phldrT="[Текст]" custT="1"/>
      <dgm:spPr/>
      <dgm:t>
        <a:bodyPr vert="vert270"/>
        <a:lstStyle/>
        <a:p>
          <a:r>
            <a:rPr lang="ru-RU" sz="1400" dirty="0" smtClean="0"/>
            <a:t>Эксплуатация и аренда</a:t>
          </a:r>
          <a:endParaRPr lang="ru-RU" sz="1400" dirty="0"/>
        </a:p>
      </dgm:t>
    </dgm:pt>
    <dgm:pt modelId="{A080489E-03D3-40DB-8C67-03D03A8FEE76}" type="parTrans" cxnId="{ACC826CB-E77C-43A9-B709-4FB893918DA3}">
      <dgm:prSet/>
      <dgm:spPr/>
      <dgm:t>
        <a:bodyPr/>
        <a:lstStyle/>
        <a:p>
          <a:endParaRPr lang="ru-RU"/>
        </a:p>
      </dgm:t>
    </dgm:pt>
    <dgm:pt modelId="{26E82D32-A53B-4B01-9CFF-4E2CA2825A5D}" type="sibTrans" cxnId="{ACC826CB-E77C-43A9-B709-4FB893918DA3}">
      <dgm:prSet/>
      <dgm:spPr/>
      <dgm:t>
        <a:bodyPr/>
        <a:lstStyle/>
        <a:p>
          <a:endParaRPr lang="ru-RU"/>
        </a:p>
      </dgm:t>
    </dgm:pt>
    <dgm:pt modelId="{352864F9-3853-4E7C-8405-AAE78AFF7BB5}">
      <dgm:prSet phldrT="[Текст]" custT="1"/>
      <dgm:spPr/>
      <dgm:t>
        <a:bodyPr vert="vert270"/>
        <a:lstStyle/>
        <a:p>
          <a:r>
            <a:rPr lang="ru-RU" sz="1400" dirty="0" smtClean="0"/>
            <a:t>Содержание </a:t>
          </a:r>
          <a:endParaRPr lang="ru-RU" sz="1400" dirty="0"/>
        </a:p>
      </dgm:t>
    </dgm:pt>
    <dgm:pt modelId="{B0B642C4-B2CC-47AA-8CD7-64F9E285CAB7}" type="parTrans" cxnId="{ED45A54A-77F7-47C1-998A-78ECBB7030CA}">
      <dgm:prSet/>
      <dgm:spPr/>
      <dgm:t>
        <a:bodyPr/>
        <a:lstStyle/>
        <a:p>
          <a:endParaRPr lang="ru-RU"/>
        </a:p>
      </dgm:t>
    </dgm:pt>
    <dgm:pt modelId="{AEF8013E-1B54-4F61-9DE4-DA502513F47C}" type="sibTrans" cxnId="{ED45A54A-77F7-47C1-998A-78ECBB7030CA}">
      <dgm:prSet/>
      <dgm:spPr/>
      <dgm:t>
        <a:bodyPr/>
        <a:lstStyle/>
        <a:p>
          <a:endParaRPr lang="ru-RU"/>
        </a:p>
      </dgm:t>
    </dgm:pt>
    <dgm:pt modelId="{38EEFE11-7DD2-426A-893F-1000F228AE78}">
      <dgm:prSet phldrT="[Текст]" custT="1"/>
      <dgm:spPr/>
      <dgm:t>
        <a:bodyPr vert="vert270"/>
        <a:lstStyle/>
        <a:p>
          <a:r>
            <a:rPr lang="ru-RU" sz="1400" dirty="0" smtClean="0"/>
            <a:t>Информатизация</a:t>
          </a:r>
          <a:endParaRPr lang="ru-RU" sz="1400" dirty="0"/>
        </a:p>
      </dgm:t>
    </dgm:pt>
    <dgm:pt modelId="{F47D9A04-6577-4E1A-AAFA-C7FDAF3FC7BA}" type="parTrans" cxnId="{EDFE3D4F-271D-4407-9CDC-90F29F87993D}">
      <dgm:prSet/>
      <dgm:spPr/>
      <dgm:t>
        <a:bodyPr/>
        <a:lstStyle/>
        <a:p>
          <a:endParaRPr lang="ru-RU"/>
        </a:p>
      </dgm:t>
    </dgm:pt>
    <dgm:pt modelId="{B52B8693-8B0D-48C9-9B22-404E9CF5FCE8}" type="sibTrans" cxnId="{EDFE3D4F-271D-4407-9CDC-90F29F87993D}">
      <dgm:prSet/>
      <dgm:spPr/>
      <dgm:t>
        <a:bodyPr/>
        <a:lstStyle/>
        <a:p>
          <a:endParaRPr lang="ru-RU"/>
        </a:p>
      </dgm:t>
    </dgm:pt>
    <dgm:pt modelId="{DBE54A67-9E72-4EDB-8278-54483C1F3166}">
      <dgm:prSet phldrT="[Текст]" custT="1"/>
      <dgm:spPr/>
      <dgm:t>
        <a:bodyPr vert="vert270"/>
        <a:lstStyle/>
        <a:p>
          <a:r>
            <a:rPr lang="ru-RU" sz="1400" dirty="0" smtClean="0"/>
            <a:t>модернизация</a:t>
          </a:r>
          <a:endParaRPr lang="ru-RU" sz="1400" dirty="0"/>
        </a:p>
      </dgm:t>
    </dgm:pt>
    <dgm:pt modelId="{AA65D815-0D01-4F2A-9806-FD982A86C69C}" type="parTrans" cxnId="{A268B459-5366-4A8D-93BD-44B7F62D44EA}">
      <dgm:prSet/>
      <dgm:spPr/>
      <dgm:t>
        <a:bodyPr/>
        <a:lstStyle/>
        <a:p>
          <a:endParaRPr lang="ru-RU"/>
        </a:p>
      </dgm:t>
    </dgm:pt>
    <dgm:pt modelId="{B3573AAC-443A-4303-AF4E-14CEC4E20C74}" type="sibTrans" cxnId="{A268B459-5366-4A8D-93BD-44B7F62D44EA}">
      <dgm:prSet/>
      <dgm:spPr/>
      <dgm:t>
        <a:bodyPr/>
        <a:lstStyle/>
        <a:p>
          <a:endParaRPr lang="ru-RU"/>
        </a:p>
      </dgm:t>
    </dgm:pt>
    <dgm:pt modelId="{53348C28-FDB4-4687-88BA-CCC9F45B1D41}">
      <dgm:prSet phldrT="[Текст]" custT="1"/>
      <dgm:spPr/>
      <dgm:t>
        <a:bodyPr/>
        <a:lstStyle/>
        <a:p>
          <a:r>
            <a:rPr lang="ru-RU" sz="1600" dirty="0" smtClean="0"/>
            <a:t>Коммуникации</a:t>
          </a:r>
        </a:p>
      </dgm:t>
    </dgm:pt>
    <dgm:pt modelId="{78FF1754-F006-4C67-8F30-5524DD7BF84B}" type="parTrans" cxnId="{29D24565-2C26-49B7-BDF1-92C6BDDB4C04}">
      <dgm:prSet/>
      <dgm:spPr/>
      <dgm:t>
        <a:bodyPr/>
        <a:lstStyle/>
        <a:p>
          <a:endParaRPr lang="ru-RU"/>
        </a:p>
      </dgm:t>
    </dgm:pt>
    <dgm:pt modelId="{74E1548E-5924-4C1A-8755-21921F13C747}" type="sibTrans" cxnId="{29D24565-2C26-49B7-BDF1-92C6BDDB4C04}">
      <dgm:prSet/>
      <dgm:spPr/>
      <dgm:t>
        <a:bodyPr/>
        <a:lstStyle/>
        <a:p>
          <a:endParaRPr lang="ru-RU"/>
        </a:p>
      </dgm:t>
    </dgm:pt>
    <dgm:pt modelId="{047EDB4A-E083-4A3B-BC83-ACC2392E2CBF}">
      <dgm:prSet phldrT="[Текст]" custT="1"/>
      <dgm:spPr/>
      <dgm:t>
        <a:bodyPr vert="vert270"/>
        <a:lstStyle/>
        <a:p>
          <a:r>
            <a:rPr lang="ru-RU" sz="1400" dirty="0" smtClean="0"/>
            <a:t>План закупок</a:t>
          </a:r>
          <a:endParaRPr lang="ru-RU" sz="1400" dirty="0"/>
        </a:p>
      </dgm:t>
    </dgm:pt>
    <dgm:pt modelId="{8CE40677-2A70-4403-90EC-01552E9FDE0E}" type="parTrans" cxnId="{A8735AA4-2FEB-4FFA-A1E0-89235DA85959}">
      <dgm:prSet/>
      <dgm:spPr/>
      <dgm:t>
        <a:bodyPr/>
        <a:lstStyle/>
        <a:p>
          <a:endParaRPr lang="ru-RU"/>
        </a:p>
      </dgm:t>
    </dgm:pt>
    <dgm:pt modelId="{BEDDB98A-2157-42E5-8F07-D23EB5D6C52F}" type="sibTrans" cxnId="{A8735AA4-2FEB-4FFA-A1E0-89235DA85959}">
      <dgm:prSet/>
      <dgm:spPr/>
      <dgm:t>
        <a:bodyPr/>
        <a:lstStyle/>
        <a:p>
          <a:endParaRPr lang="ru-RU"/>
        </a:p>
      </dgm:t>
    </dgm:pt>
    <dgm:pt modelId="{045A3D36-9612-428A-8C20-C888BAC81648}" type="pres">
      <dgm:prSet presAssocID="{7E2BC44E-BDDF-4BC5-9075-13296AFDB0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3A932-90B1-49EE-AAE3-E96EC5891D61}" type="pres">
      <dgm:prSet presAssocID="{EB9A5294-8A3B-46FB-8478-29E43F5B7250}" presName="hierRoot1" presStyleCnt="0"/>
      <dgm:spPr/>
    </dgm:pt>
    <dgm:pt modelId="{EE125C9D-F44C-4B68-A5EC-556AB6610866}" type="pres">
      <dgm:prSet presAssocID="{EB9A5294-8A3B-46FB-8478-29E43F5B7250}" presName="composite" presStyleCnt="0"/>
      <dgm:spPr/>
    </dgm:pt>
    <dgm:pt modelId="{F6DA64D6-C304-469A-87C7-28B80AFCB076}" type="pres">
      <dgm:prSet presAssocID="{EB9A5294-8A3B-46FB-8478-29E43F5B7250}" presName="background" presStyleLbl="node0" presStyleIdx="0" presStyleCnt="1"/>
      <dgm:spPr/>
    </dgm:pt>
    <dgm:pt modelId="{C8975FB4-406B-4859-9152-991F7CD282B4}" type="pres">
      <dgm:prSet presAssocID="{EB9A5294-8A3B-46FB-8478-29E43F5B7250}" presName="text" presStyleLbl="fgAcc0" presStyleIdx="0" presStyleCnt="1" custScaleX="661732" custScaleY="139915" custLinFactY="-32793" custLinFactNeighborX="-1480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31B94-B7B7-4836-A8EB-29D8063E86B1}" type="pres">
      <dgm:prSet presAssocID="{EB9A5294-8A3B-46FB-8478-29E43F5B7250}" presName="hierChild2" presStyleCnt="0"/>
      <dgm:spPr/>
    </dgm:pt>
    <dgm:pt modelId="{D88C1C49-D0CB-4E97-993E-397308C5C866}" type="pres">
      <dgm:prSet presAssocID="{11A2465A-D7BC-4CA9-BFCE-E93F214EFB90}" presName="Name10" presStyleLbl="parChTrans1D2" presStyleIdx="0" presStyleCnt="4"/>
      <dgm:spPr/>
      <dgm:t>
        <a:bodyPr/>
        <a:lstStyle/>
        <a:p>
          <a:endParaRPr lang="ru-RU"/>
        </a:p>
      </dgm:t>
    </dgm:pt>
    <dgm:pt modelId="{BF9EEEC5-58FE-4763-92E2-1E4E99C3528D}" type="pres">
      <dgm:prSet presAssocID="{478F5F9A-DFC0-4663-AA92-00A512567230}" presName="hierRoot2" presStyleCnt="0"/>
      <dgm:spPr/>
    </dgm:pt>
    <dgm:pt modelId="{DB0D9E52-B5DA-4FA6-9BD6-78B9CF93759F}" type="pres">
      <dgm:prSet presAssocID="{478F5F9A-DFC0-4663-AA92-00A512567230}" presName="composite2" presStyleCnt="0"/>
      <dgm:spPr/>
    </dgm:pt>
    <dgm:pt modelId="{E2CA5247-1439-47AF-A77B-AF766E14BC4F}" type="pres">
      <dgm:prSet presAssocID="{478F5F9A-DFC0-4663-AA92-00A512567230}" presName="background2" presStyleLbl="node2" presStyleIdx="0" presStyleCnt="4"/>
      <dgm:spPr/>
    </dgm:pt>
    <dgm:pt modelId="{24384345-ED79-4B50-AA8B-7B7E4DDAAA40}" type="pres">
      <dgm:prSet presAssocID="{478F5F9A-DFC0-4663-AA92-00A512567230}" presName="text2" presStyleLbl="fgAcc2" presStyleIdx="0" presStyleCnt="4" custScaleX="272403" custScaleY="193230" custLinFactNeighborX="-4773" custLinFactNeighborY="-431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391B2E-3FF7-49AB-98CC-B92A7A262338}" type="pres">
      <dgm:prSet presAssocID="{478F5F9A-DFC0-4663-AA92-00A512567230}" presName="hierChild3" presStyleCnt="0"/>
      <dgm:spPr/>
    </dgm:pt>
    <dgm:pt modelId="{1091AE9F-6A49-44C0-9B6F-980CDF43B357}" type="pres">
      <dgm:prSet presAssocID="{A080489E-03D3-40DB-8C67-03D03A8FEE76}" presName="Name17" presStyleLbl="parChTrans1D3" presStyleIdx="0" presStyleCnt="9"/>
      <dgm:spPr/>
      <dgm:t>
        <a:bodyPr/>
        <a:lstStyle/>
        <a:p>
          <a:endParaRPr lang="ru-RU"/>
        </a:p>
      </dgm:t>
    </dgm:pt>
    <dgm:pt modelId="{4CAD01BE-9249-4E3D-8F44-16796319DE29}" type="pres">
      <dgm:prSet presAssocID="{3463516E-55CB-4195-AC0E-CE3A0BC5B9A2}" presName="hierRoot3" presStyleCnt="0"/>
      <dgm:spPr/>
    </dgm:pt>
    <dgm:pt modelId="{2F0F912E-0189-4C37-B4A0-A885EE1B4642}" type="pres">
      <dgm:prSet presAssocID="{3463516E-55CB-4195-AC0E-CE3A0BC5B9A2}" presName="composite3" presStyleCnt="0"/>
      <dgm:spPr/>
    </dgm:pt>
    <dgm:pt modelId="{909EDA66-010B-435D-8B44-0AAEED832EB4}" type="pres">
      <dgm:prSet presAssocID="{3463516E-55CB-4195-AC0E-CE3A0BC5B9A2}" presName="background3" presStyleLbl="node3" presStyleIdx="0" presStyleCnt="9"/>
      <dgm:spPr/>
    </dgm:pt>
    <dgm:pt modelId="{78CAC7F0-7904-4981-9EA2-19E68E4C3630}" type="pres">
      <dgm:prSet presAssocID="{3463516E-55CB-4195-AC0E-CE3A0BC5B9A2}" presName="text3" presStyleLbl="fgAcc3" presStyleIdx="0" presStyleCnt="9" custScaleY="370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0BB85A-C72D-4945-9F84-AFE2D98FBAD1}" type="pres">
      <dgm:prSet presAssocID="{3463516E-55CB-4195-AC0E-CE3A0BC5B9A2}" presName="hierChild4" presStyleCnt="0"/>
      <dgm:spPr/>
    </dgm:pt>
    <dgm:pt modelId="{9AEBC372-9E26-4457-8F0D-6F5ECB826A7A}" type="pres">
      <dgm:prSet presAssocID="{9E86CAC8-E4A0-4B26-B4D6-539B7EED3CC9}" presName="Name17" presStyleLbl="parChTrans1D3" presStyleIdx="1" presStyleCnt="9"/>
      <dgm:spPr/>
      <dgm:t>
        <a:bodyPr/>
        <a:lstStyle/>
        <a:p>
          <a:endParaRPr lang="ru-RU"/>
        </a:p>
      </dgm:t>
    </dgm:pt>
    <dgm:pt modelId="{BC70B3C6-472F-4022-A9F4-F837EADC9CDA}" type="pres">
      <dgm:prSet presAssocID="{66E6CD8B-6A7E-4D16-8022-82BFD205E17D}" presName="hierRoot3" presStyleCnt="0"/>
      <dgm:spPr/>
    </dgm:pt>
    <dgm:pt modelId="{C75CCADD-85BA-4C74-91C7-9D8B64A10FBF}" type="pres">
      <dgm:prSet presAssocID="{66E6CD8B-6A7E-4D16-8022-82BFD205E17D}" presName="composite3" presStyleCnt="0"/>
      <dgm:spPr/>
    </dgm:pt>
    <dgm:pt modelId="{E5A4B762-150E-44E2-9CBB-EFCA7891D3BB}" type="pres">
      <dgm:prSet presAssocID="{66E6CD8B-6A7E-4D16-8022-82BFD205E17D}" presName="background3" presStyleLbl="node3" presStyleIdx="1" presStyleCnt="9"/>
      <dgm:spPr/>
    </dgm:pt>
    <dgm:pt modelId="{E69DD19A-EC11-4B72-BDF7-DADB92C1503A}" type="pres">
      <dgm:prSet presAssocID="{66E6CD8B-6A7E-4D16-8022-82BFD205E17D}" presName="text3" presStyleLbl="fgAcc3" presStyleIdx="1" presStyleCnt="9" custScaleY="370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2262D3-4607-4822-A3B2-FA2CF5009956}" type="pres">
      <dgm:prSet presAssocID="{66E6CD8B-6A7E-4D16-8022-82BFD205E17D}" presName="hierChild4" presStyleCnt="0"/>
      <dgm:spPr/>
    </dgm:pt>
    <dgm:pt modelId="{CCD74186-2EB6-4E62-85DF-45B2A63B638D}" type="pres">
      <dgm:prSet presAssocID="{2C6FE842-C6A7-44F4-B3A8-AC2B265E053D}" presName="Name17" presStyleLbl="parChTrans1D3" presStyleIdx="2" presStyleCnt="9"/>
      <dgm:spPr/>
      <dgm:t>
        <a:bodyPr/>
        <a:lstStyle/>
        <a:p>
          <a:endParaRPr lang="ru-RU"/>
        </a:p>
      </dgm:t>
    </dgm:pt>
    <dgm:pt modelId="{547367C8-0B60-4DBB-8FF4-F532D182CDC7}" type="pres">
      <dgm:prSet presAssocID="{31785297-F5C5-4864-A5A6-7FC5B76BE6F6}" presName="hierRoot3" presStyleCnt="0"/>
      <dgm:spPr/>
    </dgm:pt>
    <dgm:pt modelId="{E6D6959B-8C9B-441F-80AC-F5C510697AEC}" type="pres">
      <dgm:prSet presAssocID="{31785297-F5C5-4864-A5A6-7FC5B76BE6F6}" presName="composite3" presStyleCnt="0"/>
      <dgm:spPr/>
    </dgm:pt>
    <dgm:pt modelId="{7FD2AFC3-BE42-4483-972D-43F0CB881947}" type="pres">
      <dgm:prSet presAssocID="{31785297-F5C5-4864-A5A6-7FC5B76BE6F6}" presName="background3" presStyleLbl="node3" presStyleIdx="2" presStyleCnt="9"/>
      <dgm:spPr/>
    </dgm:pt>
    <dgm:pt modelId="{C87F18BF-7DB8-4DA2-A6C1-34FEA27651C9}" type="pres">
      <dgm:prSet presAssocID="{31785297-F5C5-4864-A5A6-7FC5B76BE6F6}" presName="text3" presStyleLbl="fgAcc3" presStyleIdx="2" presStyleCnt="9" custScaleY="370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9ECCF0-C0A0-4F1F-9B8F-98A0E2C43D28}" type="pres">
      <dgm:prSet presAssocID="{31785297-F5C5-4864-A5A6-7FC5B76BE6F6}" presName="hierChild4" presStyleCnt="0"/>
      <dgm:spPr/>
    </dgm:pt>
    <dgm:pt modelId="{81D2B941-ECD5-4BE5-BA54-6D0AB400C8CE}" type="pres">
      <dgm:prSet presAssocID="{76B861A7-E105-4DF0-965C-8593D40A83B8}" presName="Name10" presStyleLbl="parChTrans1D2" presStyleIdx="1" presStyleCnt="4"/>
      <dgm:spPr/>
      <dgm:t>
        <a:bodyPr/>
        <a:lstStyle/>
        <a:p>
          <a:endParaRPr lang="ru-RU"/>
        </a:p>
      </dgm:t>
    </dgm:pt>
    <dgm:pt modelId="{908CC0DB-447A-486C-BDE6-9347F1265D8E}" type="pres">
      <dgm:prSet presAssocID="{04EA9337-59CA-4DBF-ADBF-48CB1BE14E2D}" presName="hierRoot2" presStyleCnt="0"/>
      <dgm:spPr/>
    </dgm:pt>
    <dgm:pt modelId="{83697E15-A269-4CF0-82F2-B0F8CAB09D91}" type="pres">
      <dgm:prSet presAssocID="{04EA9337-59CA-4DBF-ADBF-48CB1BE14E2D}" presName="composite2" presStyleCnt="0"/>
      <dgm:spPr/>
    </dgm:pt>
    <dgm:pt modelId="{88B58CCA-3780-4C6B-8A58-488BC4094656}" type="pres">
      <dgm:prSet presAssocID="{04EA9337-59CA-4DBF-ADBF-48CB1BE14E2D}" presName="background2" presStyleLbl="node2" presStyleIdx="1" presStyleCnt="4"/>
      <dgm:spPr/>
    </dgm:pt>
    <dgm:pt modelId="{0B685247-200D-49EC-B8F7-023E032D81BF}" type="pres">
      <dgm:prSet presAssocID="{04EA9337-59CA-4DBF-ADBF-48CB1BE14E2D}" presName="text2" presStyleLbl="fgAcc2" presStyleIdx="1" presStyleCnt="4" custScaleX="272403" custScaleY="193230" custLinFactNeighborX="-4773" custLinFactNeighborY="-431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354180-061A-420E-8E52-B22270A40CC2}" type="pres">
      <dgm:prSet presAssocID="{04EA9337-59CA-4DBF-ADBF-48CB1BE14E2D}" presName="hierChild3" presStyleCnt="0"/>
      <dgm:spPr/>
    </dgm:pt>
    <dgm:pt modelId="{18842FCB-C3EB-4CA0-8B67-9161C89F41F2}" type="pres">
      <dgm:prSet presAssocID="{B0B642C4-B2CC-47AA-8CD7-64F9E285CAB7}" presName="Name17" presStyleLbl="parChTrans1D3" presStyleIdx="3" presStyleCnt="9"/>
      <dgm:spPr/>
      <dgm:t>
        <a:bodyPr/>
        <a:lstStyle/>
        <a:p>
          <a:endParaRPr lang="ru-RU"/>
        </a:p>
      </dgm:t>
    </dgm:pt>
    <dgm:pt modelId="{4877F61A-5BE9-4206-A5CB-4A56E377D47B}" type="pres">
      <dgm:prSet presAssocID="{352864F9-3853-4E7C-8405-AAE78AFF7BB5}" presName="hierRoot3" presStyleCnt="0"/>
      <dgm:spPr/>
    </dgm:pt>
    <dgm:pt modelId="{2C5F4BCE-7E26-4207-96E0-AECE113D3C20}" type="pres">
      <dgm:prSet presAssocID="{352864F9-3853-4E7C-8405-AAE78AFF7BB5}" presName="composite3" presStyleCnt="0"/>
      <dgm:spPr/>
    </dgm:pt>
    <dgm:pt modelId="{F900E5AD-EBB6-476D-8A40-F42E6124EA61}" type="pres">
      <dgm:prSet presAssocID="{352864F9-3853-4E7C-8405-AAE78AFF7BB5}" presName="background3" presStyleLbl="node3" presStyleIdx="3" presStyleCnt="9"/>
      <dgm:spPr/>
    </dgm:pt>
    <dgm:pt modelId="{5A89D9A5-4844-488C-94AB-26B3B567D3E7}" type="pres">
      <dgm:prSet presAssocID="{352864F9-3853-4E7C-8405-AAE78AFF7BB5}" presName="text3" presStyleLbl="fgAcc3" presStyleIdx="3" presStyleCnt="9" custScaleY="370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73C924-17BA-416C-9E5D-34023DE77133}" type="pres">
      <dgm:prSet presAssocID="{352864F9-3853-4E7C-8405-AAE78AFF7BB5}" presName="hierChild4" presStyleCnt="0"/>
      <dgm:spPr/>
    </dgm:pt>
    <dgm:pt modelId="{FB9E09DB-3849-468C-9144-CB1959B64E8D}" type="pres">
      <dgm:prSet presAssocID="{F79C0C3C-478D-41A8-B925-1ADF475F147C}" presName="Name17" presStyleLbl="parChTrans1D3" presStyleIdx="4" presStyleCnt="9"/>
      <dgm:spPr/>
      <dgm:t>
        <a:bodyPr/>
        <a:lstStyle/>
        <a:p>
          <a:endParaRPr lang="ru-RU"/>
        </a:p>
      </dgm:t>
    </dgm:pt>
    <dgm:pt modelId="{A8D0A6FE-6D4C-4045-806E-8A10D2ED2F0C}" type="pres">
      <dgm:prSet presAssocID="{D077BEA5-F57E-4071-856C-026539CAA233}" presName="hierRoot3" presStyleCnt="0"/>
      <dgm:spPr/>
    </dgm:pt>
    <dgm:pt modelId="{0BEF1F2D-EE5F-4619-9649-B7BF3D0EB2E3}" type="pres">
      <dgm:prSet presAssocID="{D077BEA5-F57E-4071-856C-026539CAA233}" presName="composite3" presStyleCnt="0"/>
      <dgm:spPr/>
    </dgm:pt>
    <dgm:pt modelId="{4D3C985C-B244-43E6-AEE0-B87EA6E18531}" type="pres">
      <dgm:prSet presAssocID="{D077BEA5-F57E-4071-856C-026539CAA233}" presName="background3" presStyleLbl="node3" presStyleIdx="4" presStyleCnt="9"/>
      <dgm:spPr/>
    </dgm:pt>
    <dgm:pt modelId="{387572E2-8A37-4CF2-B38D-E5C429A42772}" type="pres">
      <dgm:prSet presAssocID="{D077BEA5-F57E-4071-856C-026539CAA233}" presName="text3" presStyleLbl="fgAcc3" presStyleIdx="4" presStyleCnt="9" custScaleY="370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6BA810-088C-4079-AF76-193F21BE1148}" type="pres">
      <dgm:prSet presAssocID="{D077BEA5-F57E-4071-856C-026539CAA233}" presName="hierChild4" presStyleCnt="0"/>
      <dgm:spPr/>
    </dgm:pt>
    <dgm:pt modelId="{9F63F70B-0C16-4377-ABFA-859D5A89B2A4}" type="pres">
      <dgm:prSet presAssocID="{BA21DCF9-54C3-440D-8491-BD05903E6B84}" presName="Name10" presStyleLbl="parChTrans1D2" presStyleIdx="2" presStyleCnt="4"/>
      <dgm:spPr/>
      <dgm:t>
        <a:bodyPr/>
        <a:lstStyle/>
        <a:p>
          <a:endParaRPr lang="ru-RU"/>
        </a:p>
      </dgm:t>
    </dgm:pt>
    <dgm:pt modelId="{ACCB5EB1-E9D5-4809-915A-EDFAF81447F8}" type="pres">
      <dgm:prSet presAssocID="{C7A14C49-0BCC-43E2-A246-20524A52FD31}" presName="hierRoot2" presStyleCnt="0"/>
      <dgm:spPr/>
    </dgm:pt>
    <dgm:pt modelId="{45635B34-DD2C-4247-9771-0D06C67193B7}" type="pres">
      <dgm:prSet presAssocID="{C7A14C49-0BCC-43E2-A246-20524A52FD31}" presName="composite2" presStyleCnt="0"/>
      <dgm:spPr/>
    </dgm:pt>
    <dgm:pt modelId="{1EB7467D-F61E-41AF-B60D-D2F6AD47291B}" type="pres">
      <dgm:prSet presAssocID="{C7A14C49-0BCC-43E2-A246-20524A52FD31}" presName="background2" presStyleLbl="node2" presStyleIdx="2" presStyleCnt="4"/>
      <dgm:spPr/>
    </dgm:pt>
    <dgm:pt modelId="{BF7ED0F3-170C-47E7-81E3-CCEDE95F25CF}" type="pres">
      <dgm:prSet presAssocID="{C7A14C49-0BCC-43E2-A246-20524A52FD31}" presName="text2" presStyleLbl="fgAcc2" presStyleIdx="2" presStyleCnt="4" custScaleX="121511" custScaleY="193230" custLinFactNeighborX="-4773" custLinFactNeighborY="-431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BD9F84-3BD1-48A4-A4F4-2A2E5E083DFA}" type="pres">
      <dgm:prSet presAssocID="{C7A14C49-0BCC-43E2-A246-20524A52FD31}" presName="hierChild3" presStyleCnt="0"/>
      <dgm:spPr/>
    </dgm:pt>
    <dgm:pt modelId="{29851C98-5CD7-49FC-9838-F4AFB290A8C3}" type="pres">
      <dgm:prSet presAssocID="{8CE40677-2A70-4403-90EC-01552E9FDE0E}" presName="Name17" presStyleLbl="parChTrans1D3" presStyleIdx="5" presStyleCnt="9"/>
      <dgm:spPr/>
      <dgm:t>
        <a:bodyPr/>
        <a:lstStyle/>
        <a:p>
          <a:endParaRPr lang="ru-RU"/>
        </a:p>
      </dgm:t>
    </dgm:pt>
    <dgm:pt modelId="{BE59D0FB-121B-42D8-8C6B-ECFBE7E8C2D6}" type="pres">
      <dgm:prSet presAssocID="{047EDB4A-E083-4A3B-BC83-ACC2392E2CBF}" presName="hierRoot3" presStyleCnt="0"/>
      <dgm:spPr/>
    </dgm:pt>
    <dgm:pt modelId="{0BEE9508-8A92-4477-97A5-7893BFB4208B}" type="pres">
      <dgm:prSet presAssocID="{047EDB4A-E083-4A3B-BC83-ACC2392E2CBF}" presName="composite3" presStyleCnt="0"/>
      <dgm:spPr/>
    </dgm:pt>
    <dgm:pt modelId="{A5F20B9F-5089-4266-B2B6-4FB1BDA424A3}" type="pres">
      <dgm:prSet presAssocID="{047EDB4A-E083-4A3B-BC83-ACC2392E2CBF}" presName="background3" presStyleLbl="node3" presStyleIdx="5" presStyleCnt="9"/>
      <dgm:spPr/>
    </dgm:pt>
    <dgm:pt modelId="{4E02AA15-1A82-4AD5-B734-7C32D63537CC}" type="pres">
      <dgm:prSet presAssocID="{047EDB4A-E083-4A3B-BC83-ACC2392E2CBF}" presName="text3" presStyleLbl="fgAcc3" presStyleIdx="5" presStyleCnt="9" custScaleY="368128" custLinFactNeighborX="-5832" custLinFactNeighborY="-38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01528C-1D02-4994-9AFB-97423838F146}" type="pres">
      <dgm:prSet presAssocID="{047EDB4A-E083-4A3B-BC83-ACC2392E2CBF}" presName="hierChild4" presStyleCnt="0"/>
      <dgm:spPr/>
    </dgm:pt>
    <dgm:pt modelId="{AE0C72D9-F5EB-489A-A664-5E51B145D658}" type="pres">
      <dgm:prSet presAssocID="{78FF1754-F006-4C67-8F30-5524DD7BF84B}" presName="Name10" presStyleLbl="parChTrans1D2" presStyleIdx="3" presStyleCnt="4"/>
      <dgm:spPr/>
      <dgm:t>
        <a:bodyPr/>
        <a:lstStyle/>
        <a:p>
          <a:endParaRPr lang="ru-RU"/>
        </a:p>
      </dgm:t>
    </dgm:pt>
    <dgm:pt modelId="{EC8B701F-B4DF-4EE0-9596-88E8D348C87F}" type="pres">
      <dgm:prSet presAssocID="{53348C28-FDB4-4687-88BA-CCC9F45B1D41}" presName="hierRoot2" presStyleCnt="0"/>
      <dgm:spPr/>
    </dgm:pt>
    <dgm:pt modelId="{24EF20A7-A643-4726-A003-FD281B9944C1}" type="pres">
      <dgm:prSet presAssocID="{53348C28-FDB4-4687-88BA-CCC9F45B1D41}" presName="composite2" presStyleCnt="0"/>
      <dgm:spPr/>
    </dgm:pt>
    <dgm:pt modelId="{22D09142-9938-4946-B515-5F82FE845697}" type="pres">
      <dgm:prSet presAssocID="{53348C28-FDB4-4687-88BA-CCC9F45B1D41}" presName="background2" presStyleLbl="node2" presStyleIdx="3" presStyleCnt="4"/>
      <dgm:spPr/>
    </dgm:pt>
    <dgm:pt modelId="{0AC1B254-023D-4A13-98FA-8B141CC053C9}" type="pres">
      <dgm:prSet presAssocID="{53348C28-FDB4-4687-88BA-CCC9F45B1D41}" presName="text2" presStyleLbl="fgAcc2" presStyleIdx="3" presStyleCnt="4" custScaleX="274679" custScaleY="186564" custLinFactNeighborX="-743" custLinFactNeighborY="-34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22B138-F88E-424E-8DD1-FDBA8C9E9622}" type="pres">
      <dgm:prSet presAssocID="{53348C28-FDB4-4687-88BA-CCC9F45B1D41}" presName="hierChild3" presStyleCnt="0"/>
      <dgm:spPr/>
    </dgm:pt>
    <dgm:pt modelId="{B7949BDD-25A9-48C0-8362-15FE8A5D4B4F}" type="pres">
      <dgm:prSet presAssocID="{F6F37B23-5DEB-4BCA-A919-95F4155E83C9}" presName="Name17" presStyleLbl="parChTrans1D3" presStyleIdx="6" presStyleCnt="9"/>
      <dgm:spPr/>
      <dgm:t>
        <a:bodyPr/>
        <a:lstStyle/>
        <a:p>
          <a:endParaRPr lang="ru-RU"/>
        </a:p>
      </dgm:t>
    </dgm:pt>
    <dgm:pt modelId="{CD2EB823-A720-4EFD-A128-39812AFE96F3}" type="pres">
      <dgm:prSet presAssocID="{4787E522-63E7-45DC-8DC5-7DB01C8936D7}" presName="hierRoot3" presStyleCnt="0"/>
      <dgm:spPr/>
    </dgm:pt>
    <dgm:pt modelId="{CD7881AC-E060-42CC-95E3-4A8D3A372ACD}" type="pres">
      <dgm:prSet presAssocID="{4787E522-63E7-45DC-8DC5-7DB01C8936D7}" presName="composite3" presStyleCnt="0"/>
      <dgm:spPr/>
    </dgm:pt>
    <dgm:pt modelId="{81A974CD-61E1-4DBD-9A1F-C80A00D8E0D0}" type="pres">
      <dgm:prSet presAssocID="{4787E522-63E7-45DC-8DC5-7DB01C8936D7}" presName="background3" presStyleLbl="node3" presStyleIdx="6" presStyleCnt="9"/>
      <dgm:spPr/>
    </dgm:pt>
    <dgm:pt modelId="{5E50349B-6317-4D0C-9CF1-2B952ABDE906}" type="pres">
      <dgm:prSet presAssocID="{4787E522-63E7-45DC-8DC5-7DB01C8936D7}" presName="text3" presStyleLbl="fgAcc3" presStyleIdx="6" presStyleCnt="9" custScaleY="3687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AB94F0-D132-4737-8CF1-C5EAF80982F8}" type="pres">
      <dgm:prSet presAssocID="{4787E522-63E7-45DC-8DC5-7DB01C8936D7}" presName="hierChild4" presStyleCnt="0"/>
      <dgm:spPr/>
    </dgm:pt>
    <dgm:pt modelId="{D9D034F1-646A-4B0F-ACDC-011A7AD99A1B}" type="pres">
      <dgm:prSet presAssocID="{F47D9A04-6577-4E1A-AAFA-C7FDAF3FC7BA}" presName="Name17" presStyleLbl="parChTrans1D3" presStyleIdx="7" presStyleCnt="9"/>
      <dgm:spPr/>
      <dgm:t>
        <a:bodyPr/>
        <a:lstStyle/>
        <a:p>
          <a:endParaRPr lang="ru-RU"/>
        </a:p>
      </dgm:t>
    </dgm:pt>
    <dgm:pt modelId="{42B6AD02-DDC4-4CA1-809E-1D804209F737}" type="pres">
      <dgm:prSet presAssocID="{38EEFE11-7DD2-426A-893F-1000F228AE78}" presName="hierRoot3" presStyleCnt="0"/>
      <dgm:spPr/>
    </dgm:pt>
    <dgm:pt modelId="{4C227393-6AA6-490A-8BD5-81A99A01F9FE}" type="pres">
      <dgm:prSet presAssocID="{38EEFE11-7DD2-426A-893F-1000F228AE78}" presName="composite3" presStyleCnt="0"/>
      <dgm:spPr/>
    </dgm:pt>
    <dgm:pt modelId="{3D7F4FBA-F00F-4039-BE10-2AA333C52C64}" type="pres">
      <dgm:prSet presAssocID="{38EEFE11-7DD2-426A-893F-1000F228AE78}" presName="background3" presStyleLbl="node3" presStyleIdx="7" presStyleCnt="9"/>
      <dgm:spPr/>
    </dgm:pt>
    <dgm:pt modelId="{76029B74-4BFF-45B2-B820-418E247670F5}" type="pres">
      <dgm:prSet presAssocID="{38EEFE11-7DD2-426A-893F-1000F228AE78}" presName="text3" presStyleLbl="fgAcc3" presStyleIdx="7" presStyleCnt="9" custScaleY="3687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BC2460-5AD0-4033-B07F-C704C827769A}" type="pres">
      <dgm:prSet presAssocID="{38EEFE11-7DD2-426A-893F-1000F228AE78}" presName="hierChild4" presStyleCnt="0"/>
      <dgm:spPr/>
    </dgm:pt>
    <dgm:pt modelId="{99726F94-082D-4E21-B12D-D2237C25B196}" type="pres">
      <dgm:prSet presAssocID="{AA65D815-0D01-4F2A-9806-FD982A86C69C}" presName="Name17" presStyleLbl="parChTrans1D3" presStyleIdx="8" presStyleCnt="9"/>
      <dgm:spPr/>
      <dgm:t>
        <a:bodyPr/>
        <a:lstStyle/>
        <a:p>
          <a:endParaRPr lang="ru-RU"/>
        </a:p>
      </dgm:t>
    </dgm:pt>
    <dgm:pt modelId="{2F9EA7C1-5FFA-49FC-96AD-54BCFE87AF8C}" type="pres">
      <dgm:prSet presAssocID="{DBE54A67-9E72-4EDB-8278-54483C1F3166}" presName="hierRoot3" presStyleCnt="0"/>
      <dgm:spPr/>
    </dgm:pt>
    <dgm:pt modelId="{9ED4EDC8-4524-4B07-81F3-6893FC3A1FBD}" type="pres">
      <dgm:prSet presAssocID="{DBE54A67-9E72-4EDB-8278-54483C1F3166}" presName="composite3" presStyleCnt="0"/>
      <dgm:spPr/>
    </dgm:pt>
    <dgm:pt modelId="{C8A05DB3-A77F-464B-A6BC-F8AA83F82BD2}" type="pres">
      <dgm:prSet presAssocID="{DBE54A67-9E72-4EDB-8278-54483C1F3166}" presName="background3" presStyleLbl="node3" presStyleIdx="8" presStyleCnt="9"/>
      <dgm:spPr/>
    </dgm:pt>
    <dgm:pt modelId="{9AB0D070-833C-4491-A2DC-FCC4CDD369A7}" type="pres">
      <dgm:prSet presAssocID="{DBE54A67-9E72-4EDB-8278-54483C1F3166}" presName="text3" presStyleLbl="fgAcc3" presStyleIdx="8" presStyleCnt="9" custScaleY="3594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BB8CCE-FD0D-4886-A60B-AB9FE70138DF}" type="pres">
      <dgm:prSet presAssocID="{DBE54A67-9E72-4EDB-8278-54483C1F3166}" presName="hierChild4" presStyleCnt="0"/>
      <dgm:spPr/>
    </dgm:pt>
  </dgm:ptLst>
  <dgm:cxnLst>
    <dgm:cxn modelId="{F00255A6-EF4C-48DD-9DAC-30D46086D5BF}" type="presOf" srcId="{76B861A7-E105-4DF0-965C-8593D40A83B8}" destId="{81D2B941-ECD5-4BE5-BA54-6D0AB400C8CE}" srcOrd="0" destOrd="0" presId="urn:microsoft.com/office/officeart/2005/8/layout/hierarchy1"/>
    <dgm:cxn modelId="{FAB80BC2-6574-4264-98CC-BCF6BDD1A8C0}" type="presOf" srcId="{9E86CAC8-E4A0-4B26-B4D6-539B7EED3CC9}" destId="{9AEBC372-9E26-4457-8F0D-6F5ECB826A7A}" srcOrd="0" destOrd="0" presId="urn:microsoft.com/office/officeart/2005/8/layout/hierarchy1"/>
    <dgm:cxn modelId="{29960394-147E-4497-8D20-2F5F2B0BC644}" srcId="{EB9A5294-8A3B-46FB-8478-29E43F5B7250}" destId="{04EA9337-59CA-4DBF-ADBF-48CB1BE14E2D}" srcOrd="1" destOrd="0" parTransId="{76B861A7-E105-4DF0-965C-8593D40A83B8}" sibTransId="{3C15C78D-D20D-4BDB-809A-E0DC3197E574}"/>
    <dgm:cxn modelId="{12662AE0-2E41-4F5A-B1A9-180DCDC7D2EE}" type="presOf" srcId="{F6F37B23-5DEB-4BCA-A919-95F4155E83C9}" destId="{B7949BDD-25A9-48C0-8362-15FE8A5D4B4F}" srcOrd="0" destOrd="0" presId="urn:microsoft.com/office/officeart/2005/8/layout/hierarchy1"/>
    <dgm:cxn modelId="{48E1B47B-C557-4DE2-94E9-20F4FBE8254D}" type="presOf" srcId="{A080489E-03D3-40DB-8C67-03D03A8FEE76}" destId="{1091AE9F-6A49-44C0-9B6F-980CDF43B357}" srcOrd="0" destOrd="0" presId="urn:microsoft.com/office/officeart/2005/8/layout/hierarchy1"/>
    <dgm:cxn modelId="{3F9E09AC-2C35-4006-AEDD-629C999E7C15}" srcId="{478F5F9A-DFC0-4663-AA92-00A512567230}" destId="{31785297-F5C5-4864-A5A6-7FC5B76BE6F6}" srcOrd="2" destOrd="0" parTransId="{2C6FE842-C6A7-44F4-B3A8-AC2B265E053D}" sibTransId="{A23CD860-3B83-4765-9985-CFF63F9A062A}"/>
    <dgm:cxn modelId="{B28FA885-7220-4E26-B315-332885B00470}" srcId="{478F5F9A-DFC0-4663-AA92-00A512567230}" destId="{66E6CD8B-6A7E-4D16-8022-82BFD205E17D}" srcOrd="1" destOrd="0" parTransId="{9E86CAC8-E4A0-4B26-B4D6-539B7EED3CC9}" sibTransId="{86792FC9-B4A8-44EA-8129-FAC39B6EA5AD}"/>
    <dgm:cxn modelId="{35D2ACA2-2D0C-4580-AB12-9261165B36F4}" type="presOf" srcId="{2C6FE842-C6A7-44F4-B3A8-AC2B265E053D}" destId="{CCD74186-2EB6-4E62-85DF-45B2A63B638D}" srcOrd="0" destOrd="0" presId="urn:microsoft.com/office/officeart/2005/8/layout/hierarchy1"/>
    <dgm:cxn modelId="{BB89FC09-83AE-4BF0-A383-8B84D337115A}" type="presOf" srcId="{66E6CD8B-6A7E-4D16-8022-82BFD205E17D}" destId="{E69DD19A-EC11-4B72-BDF7-DADB92C1503A}" srcOrd="0" destOrd="0" presId="urn:microsoft.com/office/officeart/2005/8/layout/hierarchy1"/>
    <dgm:cxn modelId="{3B459FFD-F570-4163-B0B5-8D2392839BC5}" type="presOf" srcId="{F47D9A04-6577-4E1A-AAFA-C7FDAF3FC7BA}" destId="{D9D034F1-646A-4B0F-ACDC-011A7AD99A1B}" srcOrd="0" destOrd="0" presId="urn:microsoft.com/office/officeart/2005/8/layout/hierarchy1"/>
    <dgm:cxn modelId="{8582E3FE-348C-4FCA-B48F-A630A0B72422}" type="presOf" srcId="{B0B642C4-B2CC-47AA-8CD7-64F9E285CAB7}" destId="{18842FCB-C3EB-4CA0-8B67-9161C89F41F2}" srcOrd="0" destOrd="0" presId="urn:microsoft.com/office/officeart/2005/8/layout/hierarchy1"/>
    <dgm:cxn modelId="{18CD662B-9389-42BC-994A-B69F7FD18130}" type="presOf" srcId="{C7A14C49-0BCC-43E2-A246-20524A52FD31}" destId="{BF7ED0F3-170C-47E7-81E3-CCEDE95F25CF}" srcOrd="0" destOrd="0" presId="urn:microsoft.com/office/officeart/2005/8/layout/hierarchy1"/>
    <dgm:cxn modelId="{0EFC9298-6545-43D5-882E-256B50991362}" type="presOf" srcId="{047EDB4A-E083-4A3B-BC83-ACC2392E2CBF}" destId="{4E02AA15-1A82-4AD5-B734-7C32D63537CC}" srcOrd="0" destOrd="0" presId="urn:microsoft.com/office/officeart/2005/8/layout/hierarchy1"/>
    <dgm:cxn modelId="{A268B459-5366-4A8D-93BD-44B7F62D44EA}" srcId="{53348C28-FDB4-4687-88BA-CCC9F45B1D41}" destId="{DBE54A67-9E72-4EDB-8278-54483C1F3166}" srcOrd="2" destOrd="0" parTransId="{AA65D815-0D01-4F2A-9806-FD982A86C69C}" sibTransId="{B3573AAC-443A-4303-AF4E-14CEC4E20C74}"/>
    <dgm:cxn modelId="{612D8E1F-1526-4929-87B4-5FC284834D76}" type="presOf" srcId="{31785297-F5C5-4864-A5A6-7FC5B76BE6F6}" destId="{C87F18BF-7DB8-4DA2-A6C1-34FEA27651C9}" srcOrd="0" destOrd="0" presId="urn:microsoft.com/office/officeart/2005/8/layout/hierarchy1"/>
    <dgm:cxn modelId="{29D24565-2C26-49B7-BDF1-92C6BDDB4C04}" srcId="{EB9A5294-8A3B-46FB-8478-29E43F5B7250}" destId="{53348C28-FDB4-4687-88BA-CCC9F45B1D41}" srcOrd="3" destOrd="0" parTransId="{78FF1754-F006-4C67-8F30-5524DD7BF84B}" sibTransId="{74E1548E-5924-4C1A-8755-21921F13C747}"/>
    <dgm:cxn modelId="{C58430D0-ECEA-48C9-A72A-29793790F8A5}" type="presOf" srcId="{3463516E-55CB-4195-AC0E-CE3A0BC5B9A2}" destId="{78CAC7F0-7904-4981-9EA2-19E68E4C3630}" srcOrd="0" destOrd="0" presId="urn:microsoft.com/office/officeart/2005/8/layout/hierarchy1"/>
    <dgm:cxn modelId="{7FFD4AA0-134F-4CA2-A882-75B4A5294192}" type="presOf" srcId="{78FF1754-F006-4C67-8F30-5524DD7BF84B}" destId="{AE0C72D9-F5EB-489A-A664-5E51B145D658}" srcOrd="0" destOrd="0" presId="urn:microsoft.com/office/officeart/2005/8/layout/hierarchy1"/>
    <dgm:cxn modelId="{B0DCB041-38B7-4318-8951-54C075414559}" type="presOf" srcId="{7E2BC44E-BDDF-4BC5-9075-13296AFDB013}" destId="{045A3D36-9612-428A-8C20-C888BAC81648}" srcOrd="0" destOrd="0" presId="urn:microsoft.com/office/officeart/2005/8/layout/hierarchy1"/>
    <dgm:cxn modelId="{F258609C-90BE-40BE-8528-3C5F6E958E1E}" type="presOf" srcId="{8CE40677-2A70-4403-90EC-01552E9FDE0E}" destId="{29851C98-5CD7-49FC-9838-F4AFB290A8C3}" srcOrd="0" destOrd="0" presId="urn:microsoft.com/office/officeart/2005/8/layout/hierarchy1"/>
    <dgm:cxn modelId="{F58D98BF-A1CA-448E-A333-CFA66ABBEAB5}" type="presOf" srcId="{F79C0C3C-478D-41A8-B925-1ADF475F147C}" destId="{FB9E09DB-3849-468C-9144-CB1959B64E8D}" srcOrd="0" destOrd="0" presId="urn:microsoft.com/office/officeart/2005/8/layout/hierarchy1"/>
    <dgm:cxn modelId="{A339394A-D888-467D-9BCB-A8C7957C5E6C}" type="presOf" srcId="{53348C28-FDB4-4687-88BA-CCC9F45B1D41}" destId="{0AC1B254-023D-4A13-98FA-8B141CC053C9}" srcOrd="0" destOrd="0" presId="urn:microsoft.com/office/officeart/2005/8/layout/hierarchy1"/>
    <dgm:cxn modelId="{ACC826CB-E77C-43A9-B709-4FB893918DA3}" srcId="{478F5F9A-DFC0-4663-AA92-00A512567230}" destId="{3463516E-55CB-4195-AC0E-CE3A0BC5B9A2}" srcOrd="0" destOrd="0" parTransId="{A080489E-03D3-40DB-8C67-03D03A8FEE76}" sibTransId="{26E82D32-A53B-4B01-9CFF-4E2CA2825A5D}"/>
    <dgm:cxn modelId="{E7F09A10-7E2C-4A22-8193-584AF7AC0411}" type="presOf" srcId="{AA65D815-0D01-4F2A-9806-FD982A86C69C}" destId="{99726F94-082D-4E21-B12D-D2237C25B196}" srcOrd="0" destOrd="0" presId="urn:microsoft.com/office/officeart/2005/8/layout/hierarchy1"/>
    <dgm:cxn modelId="{CAD45158-3056-4D46-97D4-F0703B0F4083}" type="presOf" srcId="{352864F9-3853-4E7C-8405-AAE78AFF7BB5}" destId="{5A89D9A5-4844-488C-94AB-26B3B567D3E7}" srcOrd="0" destOrd="0" presId="urn:microsoft.com/office/officeart/2005/8/layout/hierarchy1"/>
    <dgm:cxn modelId="{C1B31E02-B597-42B7-A308-E7C08695798C}" type="presOf" srcId="{4787E522-63E7-45DC-8DC5-7DB01C8936D7}" destId="{5E50349B-6317-4D0C-9CF1-2B952ABDE906}" srcOrd="0" destOrd="0" presId="urn:microsoft.com/office/officeart/2005/8/layout/hierarchy1"/>
    <dgm:cxn modelId="{D6D00B61-AE3C-4076-8114-4C9B3C4F9DEA}" srcId="{04EA9337-59CA-4DBF-ADBF-48CB1BE14E2D}" destId="{D077BEA5-F57E-4071-856C-026539CAA233}" srcOrd="1" destOrd="0" parTransId="{F79C0C3C-478D-41A8-B925-1ADF475F147C}" sibTransId="{82727C4A-4644-40FA-88F9-6703475368FB}"/>
    <dgm:cxn modelId="{18E90867-BDB3-4AB2-8AC8-3CDB9A0F40E1}" type="presOf" srcId="{D077BEA5-F57E-4071-856C-026539CAA233}" destId="{387572E2-8A37-4CF2-B38D-E5C429A42772}" srcOrd="0" destOrd="0" presId="urn:microsoft.com/office/officeart/2005/8/layout/hierarchy1"/>
    <dgm:cxn modelId="{E5781B83-0899-4CCB-A1C8-D05E31FB09F7}" type="presOf" srcId="{478F5F9A-DFC0-4663-AA92-00A512567230}" destId="{24384345-ED79-4B50-AA8B-7B7E4DDAAA40}" srcOrd="0" destOrd="0" presId="urn:microsoft.com/office/officeart/2005/8/layout/hierarchy1"/>
    <dgm:cxn modelId="{8CD1F6B3-FFC1-4A3C-BB28-182CE19E2378}" srcId="{53348C28-FDB4-4687-88BA-CCC9F45B1D41}" destId="{4787E522-63E7-45DC-8DC5-7DB01C8936D7}" srcOrd="0" destOrd="0" parTransId="{F6F37B23-5DEB-4BCA-A919-95F4155E83C9}" sibTransId="{D0BD3B81-39AF-4564-9280-8CDD70F7F664}"/>
    <dgm:cxn modelId="{8D98D5E4-798B-4551-BB5D-E2A9DDF61056}" type="presOf" srcId="{DBE54A67-9E72-4EDB-8278-54483C1F3166}" destId="{9AB0D070-833C-4491-A2DC-FCC4CDD369A7}" srcOrd="0" destOrd="0" presId="urn:microsoft.com/office/officeart/2005/8/layout/hierarchy1"/>
    <dgm:cxn modelId="{385D86D9-EB6A-4D79-9DE0-369936596AA2}" srcId="{7E2BC44E-BDDF-4BC5-9075-13296AFDB013}" destId="{EB9A5294-8A3B-46FB-8478-29E43F5B7250}" srcOrd="0" destOrd="0" parTransId="{3B28EA6D-C36D-4B19-86D5-117F59E34CD1}" sibTransId="{6763BE02-C297-4B56-89A4-56591F064600}"/>
    <dgm:cxn modelId="{ED45A54A-77F7-47C1-998A-78ECBB7030CA}" srcId="{04EA9337-59CA-4DBF-ADBF-48CB1BE14E2D}" destId="{352864F9-3853-4E7C-8405-AAE78AFF7BB5}" srcOrd="0" destOrd="0" parTransId="{B0B642C4-B2CC-47AA-8CD7-64F9E285CAB7}" sibTransId="{AEF8013E-1B54-4F61-9DE4-DA502513F47C}"/>
    <dgm:cxn modelId="{3E0B81FF-C373-4C41-BBCA-6C9FA47275D0}" type="presOf" srcId="{38EEFE11-7DD2-426A-893F-1000F228AE78}" destId="{76029B74-4BFF-45B2-B820-418E247670F5}" srcOrd="0" destOrd="0" presId="urn:microsoft.com/office/officeart/2005/8/layout/hierarchy1"/>
    <dgm:cxn modelId="{A8735AA4-2FEB-4FFA-A1E0-89235DA85959}" srcId="{C7A14C49-0BCC-43E2-A246-20524A52FD31}" destId="{047EDB4A-E083-4A3B-BC83-ACC2392E2CBF}" srcOrd="0" destOrd="0" parTransId="{8CE40677-2A70-4403-90EC-01552E9FDE0E}" sibTransId="{BEDDB98A-2157-42E5-8F07-D23EB5D6C52F}"/>
    <dgm:cxn modelId="{1369393C-AF11-475A-86C7-F753B5A5D195}" type="presOf" srcId="{BA21DCF9-54C3-440D-8491-BD05903E6B84}" destId="{9F63F70B-0C16-4377-ABFA-859D5A89B2A4}" srcOrd="0" destOrd="0" presId="urn:microsoft.com/office/officeart/2005/8/layout/hierarchy1"/>
    <dgm:cxn modelId="{931169B2-D8CB-49B3-B9DD-E28A25C871A6}" srcId="{EB9A5294-8A3B-46FB-8478-29E43F5B7250}" destId="{C7A14C49-0BCC-43E2-A246-20524A52FD31}" srcOrd="2" destOrd="0" parTransId="{BA21DCF9-54C3-440D-8491-BD05903E6B84}" sibTransId="{5CFFA634-ACD4-46ED-BF4A-65E9051642D3}"/>
    <dgm:cxn modelId="{08A02295-D63C-4CC1-8DB2-978090FD693B}" type="presOf" srcId="{EB9A5294-8A3B-46FB-8478-29E43F5B7250}" destId="{C8975FB4-406B-4859-9152-991F7CD282B4}" srcOrd="0" destOrd="0" presId="urn:microsoft.com/office/officeart/2005/8/layout/hierarchy1"/>
    <dgm:cxn modelId="{6F1FCAF8-4EF2-4802-8DF2-63C316754E3D}" type="presOf" srcId="{11A2465A-D7BC-4CA9-BFCE-E93F214EFB90}" destId="{D88C1C49-D0CB-4E97-993E-397308C5C866}" srcOrd="0" destOrd="0" presId="urn:microsoft.com/office/officeart/2005/8/layout/hierarchy1"/>
    <dgm:cxn modelId="{EDFE3D4F-271D-4407-9CDC-90F29F87993D}" srcId="{53348C28-FDB4-4687-88BA-CCC9F45B1D41}" destId="{38EEFE11-7DD2-426A-893F-1000F228AE78}" srcOrd="1" destOrd="0" parTransId="{F47D9A04-6577-4E1A-AAFA-C7FDAF3FC7BA}" sibTransId="{B52B8693-8B0D-48C9-9B22-404E9CF5FCE8}"/>
    <dgm:cxn modelId="{E6E692E4-35D0-4816-9AD1-AA8BF53A81B2}" type="presOf" srcId="{04EA9337-59CA-4DBF-ADBF-48CB1BE14E2D}" destId="{0B685247-200D-49EC-B8F7-023E032D81BF}" srcOrd="0" destOrd="0" presId="urn:microsoft.com/office/officeart/2005/8/layout/hierarchy1"/>
    <dgm:cxn modelId="{AABCB485-8D6E-4660-932C-F4885A8EE711}" srcId="{EB9A5294-8A3B-46FB-8478-29E43F5B7250}" destId="{478F5F9A-DFC0-4663-AA92-00A512567230}" srcOrd="0" destOrd="0" parTransId="{11A2465A-D7BC-4CA9-BFCE-E93F214EFB90}" sibTransId="{95204462-1F3B-4641-BCD8-C3A39D6B0C8D}"/>
    <dgm:cxn modelId="{43E22197-9A17-4917-847E-359B1DAF9616}" type="presParOf" srcId="{045A3D36-9612-428A-8C20-C888BAC81648}" destId="{1C33A932-90B1-49EE-AAE3-E96EC5891D61}" srcOrd="0" destOrd="0" presId="urn:microsoft.com/office/officeart/2005/8/layout/hierarchy1"/>
    <dgm:cxn modelId="{DD7FC14F-E05D-48DC-BF98-FE6BF023D64F}" type="presParOf" srcId="{1C33A932-90B1-49EE-AAE3-E96EC5891D61}" destId="{EE125C9D-F44C-4B68-A5EC-556AB6610866}" srcOrd="0" destOrd="0" presId="urn:microsoft.com/office/officeart/2005/8/layout/hierarchy1"/>
    <dgm:cxn modelId="{C561F07C-71B7-470B-9190-307813FA84F3}" type="presParOf" srcId="{EE125C9D-F44C-4B68-A5EC-556AB6610866}" destId="{F6DA64D6-C304-469A-87C7-28B80AFCB076}" srcOrd="0" destOrd="0" presId="urn:microsoft.com/office/officeart/2005/8/layout/hierarchy1"/>
    <dgm:cxn modelId="{5DF097C1-884A-45EC-A528-84167CBB4575}" type="presParOf" srcId="{EE125C9D-F44C-4B68-A5EC-556AB6610866}" destId="{C8975FB4-406B-4859-9152-991F7CD282B4}" srcOrd="1" destOrd="0" presId="urn:microsoft.com/office/officeart/2005/8/layout/hierarchy1"/>
    <dgm:cxn modelId="{E8F86160-A045-464F-B056-4FD43A2F1320}" type="presParOf" srcId="{1C33A932-90B1-49EE-AAE3-E96EC5891D61}" destId="{FC431B94-B7B7-4836-A8EB-29D8063E86B1}" srcOrd="1" destOrd="0" presId="urn:microsoft.com/office/officeart/2005/8/layout/hierarchy1"/>
    <dgm:cxn modelId="{28E01A04-B732-4CAD-9CC3-928B0F6EA795}" type="presParOf" srcId="{FC431B94-B7B7-4836-A8EB-29D8063E86B1}" destId="{D88C1C49-D0CB-4E97-993E-397308C5C866}" srcOrd="0" destOrd="0" presId="urn:microsoft.com/office/officeart/2005/8/layout/hierarchy1"/>
    <dgm:cxn modelId="{6DC12A8A-D7BA-4002-8005-17E623A7BE27}" type="presParOf" srcId="{FC431B94-B7B7-4836-A8EB-29D8063E86B1}" destId="{BF9EEEC5-58FE-4763-92E2-1E4E99C3528D}" srcOrd="1" destOrd="0" presId="urn:microsoft.com/office/officeart/2005/8/layout/hierarchy1"/>
    <dgm:cxn modelId="{0F6A5DED-9581-4E75-92E3-AE2CD8F6B108}" type="presParOf" srcId="{BF9EEEC5-58FE-4763-92E2-1E4E99C3528D}" destId="{DB0D9E52-B5DA-4FA6-9BD6-78B9CF93759F}" srcOrd="0" destOrd="0" presId="urn:microsoft.com/office/officeart/2005/8/layout/hierarchy1"/>
    <dgm:cxn modelId="{37A7BB53-D045-4689-A1C5-E8988E4CF42B}" type="presParOf" srcId="{DB0D9E52-B5DA-4FA6-9BD6-78B9CF93759F}" destId="{E2CA5247-1439-47AF-A77B-AF766E14BC4F}" srcOrd="0" destOrd="0" presId="urn:microsoft.com/office/officeart/2005/8/layout/hierarchy1"/>
    <dgm:cxn modelId="{8BF04929-C696-4BBD-94A6-0B619C93DB5C}" type="presParOf" srcId="{DB0D9E52-B5DA-4FA6-9BD6-78B9CF93759F}" destId="{24384345-ED79-4B50-AA8B-7B7E4DDAAA40}" srcOrd="1" destOrd="0" presId="urn:microsoft.com/office/officeart/2005/8/layout/hierarchy1"/>
    <dgm:cxn modelId="{792CF483-0A5C-4187-8A4F-555A32D951E2}" type="presParOf" srcId="{BF9EEEC5-58FE-4763-92E2-1E4E99C3528D}" destId="{2B391B2E-3FF7-49AB-98CC-B92A7A262338}" srcOrd="1" destOrd="0" presId="urn:microsoft.com/office/officeart/2005/8/layout/hierarchy1"/>
    <dgm:cxn modelId="{19ACC0E3-2182-4DC5-9F13-B76E622063B7}" type="presParOf" srcId="{2B391B2E-3FF7-49AB-98CC-B92A7A262338}" destId="{1091AE9F-6A49-44C0-9B6F-980CDF43B357}" srcOrd="0" destOrd="0" presId="urn:microsoft.com/office/officeart/2005/8/layout/hierarchy1"/>
    <dgm:cxn modelId="{37CF2D3F-8C16-4F0C-B59B-9D3AFF87D997}" type="presParOf" srcId="{2B391B2E-3FF7-49AB-98CC-B92A7A262338}" destId="{4CAD01BE-9249-4E3D-8F44-16796319DE29}" srcOrd="1" destOrd="0" presId="urn:microsoft.com/office/officeart/2005/8/layout/hierarchy1"/>
    <dgm:cxn modelId="{0230E3B3-7254-482C-B87F-068DE1C3EC5E}" type="presParOf" srcId="{4CAD01BE-9249-4E3D-8F44-16796319DE29}" destId="{2F0F912E-0189-4C37-B4A0-A885EE1B4642}" srcOrd="0" destOrd="0" presId="urn:microsoft.com/office/officeart/2005/8/layout/hierarchy1"/>
    <dgm:cxn modelId="{4F773E5C-9F1F-4AC4-BE35-ADB790863FA9}" type="presParOf" srcId="{2F0F912E-0189-4C37-B4A0-A885EE1B4642}" destId="{909EDA66-010B-435D-8B44-0AAEED832EB4}" srcOrd="0" destOrd="0" presId="urn:microsoft.com/office/officeart/2005/8/layout/hierarchy1"/>
    <dgm:cxn modelId="{D8B389ED-0432-4848-9B37-00CFC06020A6}" type="presParOf" srcId="{2F0F912E-0189-4C37-B4A0-A885EE1B4642}" destId="{78CAC7F0-7904-4981-9EA2-19E68E4C3630}" srcOrd="1" destOrd="0" presId="urn:microsoft.com/office/officeart/2005/8/layout/hierarchy1"/>
    <dgm:cxn modelId="{B7A62774-CB58-4CB9-AC5D-1BF4EF3B5A59}" type="presParOf" srcId="{4CAD01BE-9249-4E3D-8F44-16796319DE29}" destId="{F30BB85A-C72D-4945-9F84-AFE2D98FBAD1}" srcOrd="1" destOrd="0" presId="urn:microsoft.com/office/officeart/2005/8/layout/hierarchy1"/>
    <dgm:cxn modelId="{5901388F-F97F-4A42-B952-785ED1E19FBB}" type="presParOf" srcId="{2B391B2E-3FF7-49AB-98CC-B92A7A262338}" destId="{9AEBC372-9E26-4457-8F0D-6F5ECB826A7A}" srcOrd="2" destOrd="0" presId="urn:microsoft.com/office/officeart/2005/8/layout/hierarchy1"/>
    <dgm:cxn modelId="{57C99CED-9765-4314-A424-B2BFC4E3B7F6}" type="presParOf" srcId="{2B391B2E-3FF7-49AB-98CC-B92A7A262338}" destId="{BC70B3C6-472F-4022-A9F4-F837EADC9CDA}" srcOrd="3" destOrd="0" presId="urn:microsoft.com/office/officeart/2005/8/layout/hierarchy1"/>
    <dgm:cxn modelId="{A6DD3B35-5595-446D-8DB0-0E48BDF3EA63}" type="presParOf" srcId="{BC70B3C6-472F-4022-A9F4-F837EADC9CDA}" destId="{C75CCADD-85BA-4C74-91C7-9D8B64A10FBF}" srcOrd="0" destOrd="0" presId="urn:microsoft.com/office/officeart/2005/8/layout/hierarchy1"/>
    <dgm:cxn modelId="{4C1080B8-AF03-40C1-8952-38BCFAF6BEA8}" type="presParOf" srcId="{C75CCADD-85BA-4C74-91C7-9D8B64A10FBF}" destId="{E5A4B762-150E-44E2-9CBB-EFCA7891D3BB}" srcOrd="0" destOrd="0" presId="urn:microsoft.com/office/officeart/2005/8/layout/hierarchy1"/>
    <dgm:cxn modelId="{0702CFB3-B9B0-42A2-8E96-E54858338035}" type="presParOf" srcId="{C75CCADD-85BA-4C74-91C7-9D8B64A10FBF}" destId="{E69DD19A-EC11-4B72-BDF7-DADB92C1503A}" srcOrd="1" destOrd="0" presId="urn:microsoft.com/office/officeart/2005/8/layout/hierarchy1"/>
    <dgm:cxn modelId="{2A410FDA-1E03-48B6-A462-19A38B712ABA}" type="presParOf" srcId="{BC70B3C6-472F-4022-A9F4-F837EADC9CDA}" destId="{422262D3-4607-4822-A3B2-FA2CF5009956}" srcOrd="1" destOrd="0" presId="urn:microsoft.com/office/officeart/2005/8/layout/hierarchy1"/>
    <dgm:cxn modelId="{F4DFC420-2E0E-4347-B8E2-E3CCBF45E20A}" type="presParOf" srcId="{2B391B2E-3FF7-49AB-98CC-B92A7A262338}" destId="{CCD74186-2EB6-4E62-85DF-45B2A63B638D}" srcOrd="4" destOrd="0" presId="urn:microsoft.com/office/officeart/2005/8/layout/hierarchy1"/>
    <dgm:cxn modelId="{38DC3D5A-3995-4FED-8856-F3D1A775C64C}" type="presParOf" srcId="{2B391B2E-3FF7-49AB-98CC-B92A7A262338}" destId="{547367C8-0B60-4DBB-8FF4-F532D182CDC7}" srcOrd="5" destOrd="0" presId="urn:microsoft.com/office/officeart/2005/8/layout/hierarchy1"/>
    <dgm:cxn modelId="{5CD0F37E-A8E8-45E3-9782-EC70DAD5D683}" type="presParOf" srcId="{547367C8-0B60-4DBB-8FF4-F532D182CDC7}" destId="{E6D6959B-8C9B-441F-80AC-F5C510697AEC}" srcOrd="0" destOrd="0" presId="urn:microsoft.com/office/officeart/2005/8/layout/hierarchy1"/>
    <dgm:cxn modelId="{E7E9747C-4671-4330-8962-75783A13F203}" type="presParOf" srcId="{E6D6959B-8C9B-441F-80AC-F5C510697AEC}" destId="{7FD2AFC3-BE42-4483-972D-43F0CB881947}" srcOrd="0" destOrd="0" presId="urn:microsoft.com/office/officeart/2005/8/layout/hierarchy1"/>
    <dgm:cxn modelId="{4514C182-78AE-4730-9EAD-820CA8CE7C42}" type="presParOf" srcId="{E6D6959B-8C9B-441F-80AC-F5C510697AEC}" destId="{C87F18BF-7DB8-4DA2-A6C1-34FEA27651C9}" srcOrd="1" destOrd="0" presId="urn:microsoft.com/office/officeart/2005/8/layout/hierarchy1"/>
    <dgm:cxn modelId="{0D27D038-46F1-49E2-AFB4-DDBE5064A13A}" type="presParOf" srcId="{547367C8-0B60-4DBB-8FF4-F532D182CDC7}" destId="{1E9ECCF0-C0A0-4F1F-9B8F-98A0E2C43D28}" srcOrd="1" destOrd="0" presId="urn:microsoft.com/office/officeart/2005/8/layout/hierarchy1"/>
    <dgm:cxn modelId="{B7DE47F0-F642-492D-83F7-E947A70E7BFF}" type="presParOf" srcId="{FC431B94-B7B7-4836-A8EB-29D8063E86B1}" destId="{81D2B941-ECD5-4BE5-BA54-6D0AB400C8CE}" srcOrd="2" destOrd="0" presId="urn:microsoft.com/office/officeart/2005/8/layout/hierarchy1"/>
    <dgm:cxn modelId="{9EA47471-EC8E-4EF7-8492-F974180C7C68}" type="presParOf" srcId="{FC431B94-B7B7-4836-A8EB-29D8063E86B1}" destId="{908CC0DB-447A-486C-BDE6-9347F1265D8E}" srcOrd="3" destOrd="0" presId="urn:microsoft.com/office/officeart/2005/8/layout/hierarchy1"/>
    <dgm:cxn modelId="{D7635033-A0F7-4325-AA34-4C16823AEBF2}" type="presParOf" srcId="{908CC0DB-447A-486C-BDE6-9347F1265D8E}" destId="{83697E15-A269-4CF0-82F2-B0F8CAB09D91}" srcOrd="0" destOrd="0" presId="urn:microsoft.com/office/officeart/2005/8/layout/hierarchy1"/>
    <dgm:cxn modelId="{311A561A-E85E-4440-B802-68B4E91332A6}" type="presParOf" srcId="{83697E15-A269-4CF0-82F2-B0F8CAB09D91}" destId="{88B58CCA-3780-4C6B-8A58-488BC4094656}" srcOrd="0" destOrd="0" presId="urn:microsoft.com/office/officeart/2005/8/layout/hierarchy1"/>
    <dgm:cxn modelId="{9A385367-B61B-4B4D-9AFC-99DE009FD1B7}" type="presParOf" srcId="{83697E15-A269-4CF0-82F2-B0F8CAB09D91}" destId="{0B685247-200D-49EC-B8F7-023E032D81BF}" srcOrd="1" destOrd="0" presId="urn:microsoft.com/office/officeart/2005/8/layout/hierarchy1"/>
    <dgm:cxn modelId="{52527C13-B5BB-433B-A079-977C94FEDCC3}" type="presParOf" srcId="{908CC0DB-447A-486C-BDE6-9347F1265D8E}" destId="{0F354180-061A-420E-8E52-B22270A40CC2}" srcOrd="1" destOrd="0" presId="urn:microsoft.com/office/officeart/2005/8/layout/hierarchy1"/>
    <dgm:cxn modelId="{54C27E40-CC06-46EC-BDBD-FD8D6330D006}" type="presParOf" srcId="{0F354180-061A-420E-8E52-B22270A40CC2}" destId="{18842FCB-C3EB-4CA0-8B67-9161C89F41F2}" srcOrd="0" destOrd="0" presId="urn:microsoft.com/office/officeart/2005/8/layout/hierarchy1"/>
    <dgm:cxn modelId="{6C1639E9-9B63-4CD5-962E-FF95E5D0731D}" type="presParOf" srcId="{0F354180-061A-420E-8E52-B22270A40CC2}" destId="{4877F61A-5BE9-4206-A5CB-4A56E377D47B}" srcOrd="1" destOrd="0" presId="urn:microsoft.com/office/officeart/2005/8/layout/hierarchy1"/>
    <dgm:cxn modelId="{46C0C151-73A0-493E-9848-2CB8A42F6854}" type="presParOf" srcId="{4877F61A-5BE9-4206-A5CB-4A56E377D47B}" destId="{2C5F4BCE-7E26-4207-96E0-AECE113D3C20}" srcOrd="0" destOrd="0" presId="urn:microsoft.com/office/officeart/2005/8/layout/hierarchy1"/>
    <dgm:cxn modelId="{A8633BFB-7037-4DE0-9163-6AC10FEAC074}" type="presParOf" srcId="{2C5F4BCE-7E26-4207-96E0-AECE113D3C20}" destId="{F900E5AD-EBB6-476D-8A40-F42E6124EA61}" srcOrd="0" destOrd="0" presId="urn:microsoft.com/office/officeart/2005/8/layout/hierarchy1"/>
    <dgm:cxn modelId="{D63ECE2D-940C-47CD-A9A2-2D8EBB7FBF29}" type="presParOf" srcId="{2C5F4BCE-7E26-4207-96E0-AECE113D3C20}" destId="{5A89D9A5-4844-488C-94AB-26B3B567D3E7}" srcOrd="1" destOrd="0" presId="urn:microsoft.com/office/officeart/2005/8/layout/hierarchy1"/>
    <dgm:cxn modelId="{77490FC9-1B1F-4120-942E-A20F8F63C755}" type="presParOf" srcId="{4877F61A-5BE9-4206-A5CB-4A56E377D47B}" destId="{8E73C924-17BA-416C-9E5D-34023DE77133}" srcOrd="1" destOrd="0" presId="urn:microsoft.com/office/officeart/2005/8/layout/hierarchy1"/>
    <dgm:cxn modelId="{A8923260-B54F-4A20-B85C-D6FEB09F1265}" type="presParOf" srcId="{0F354180-061A-420E-8E52-B22270A40CC2}" destId="{FB9E09DB-3849-468C-9144-CB1959B64E8D}" srcOrd="2" destOrd="0" presId="urn:microsoft.com/office/officeart/2005/8/layout/hierarchy1"/>
    <dgm:cxn modelId="{B1D00044-5D84-43DE-8892-5CC9BFF4ECAF}" type="presParOf" srcId="{0F354180-061A-420E-8E52-B22270A40CC2}" destId="{A8D0A6FE-6D4C-4045-806E-8A10D2ED2F0C}" srcOrd="3" destOrd="0" presId="urn:microsoft.com/office/officeart/2005/8/layout/hierarchy1"/>
    <dgm:cxn modelId="{71830229-51FA-4916-921B-24F1AC67FCCA}" type="presParOf" srcId="{A8D0A6FE-6D4C-4045-806E-8A10D2ED2F0C}" destId="{0BEF1F2D-EE5F-4619-9649-B7BF3D0EB2E3}" srcOrd="0" destOrd="0" presId="urn:microsoft.com/office/officeart/2005/8/layout/hierarchy1"/>
    <dgm:cxn modelId="{A70E9620-326F-4E03-8BE0-D5FF8809B9D0}" type="presParOf" srcId="{0BEF1F2D-EE5F-4619-9649-B7BF3D0EB2E3}" destId="{4D3C985C-B244-43E6-AEE0-B87EA6E18531}" srcOrd="0" destOrd="0" presId="urn:microsoft.com/office/officeart/2005/8/layout/hierarchy1"/>
    <dgm:cxn modelId="{BCDA50FA-E6FF-4022-A7BA-792D3021329A}" type="presParOf" srcId="{0BEF1F2D-EE5F-4619-9649-B7BF3D0EB2E3}" destId="{387572E2-8A37-4CF2-B38D-E5C429A42772}" srcOrd="1" destOrd="0" presId="urn:microsoft.com/office/officeart/2005/8/layout/hierarchy1"/>
    <dgm:cxn modelId="{EA9B0BAE-0051-4FE5-AF21-F66D1463B32D}" type="presParOf" srcId="{A8D0A6FE-6D4C-4045-806E-8A10D2ED2F0C}" destId="{E56BA810-088C-4079-AF76-193F21BE1148}" srcOrd="1" destOrd="0" presId="urn:microsoft.com/office/officeart/2005/8/layout/hierarchy1"/>
    <dgm:cxn modelId="{E8A60ACB-035E-4A2F-A443-CF1A66EB587F}" type="presParOf" srcId="{FC431B94-B7B7-4836-A8EB-29D8063E86B1}" destId="{9F63F70B-0C16-4377-ABFA-859D5A89B2A4}" srcOrd="4" destOrd="0" presId="urn:microsoft.com/office/officeart/2005/8/layout/hierarchy1"/>
    <dgm:cxn modelId="{F04CDDE4-98FE-4AC5-B3FA-3EB1CD39D376}" type="presParOf" srcId="{FC431B94-B7B7-4836-A8EB-29D8063E86B1}" destId="{ACCB5EB1-E9D5-4809-915A-EDFAF81447F8}" srcOrd="5" destOrd="0" presId="urn:microsoft.com/office/officeart/2005/8/layout/hierarchy1"/>
    <dgm:cxn modelId="{F0A14759-47B9-418E-9D99-93D8FECB34D4}" type="presParOf" srcId="{ACCB5EB1-E9D5-4809-915A-EDFAF81447F8}" destId="{45635B34-DD2C-4247-9771-0D06C67193B7}" srcOrd="0" destOrd="0" presId="urn:microsoft.com/office/officeart/2005/8/layout/hierarchy1"/>
    <dgm:cxn modelId="{B5CDAF70-F7CD-430A-9040-506BB3E752DF}" type="presParOf" srcId="{45635B34-DD2C-4247-9771-0D06C67193B7}" destId="{1EB7467D-F61E-41AF-B60D-D2F6AD47291B}" srcOrd="0" destOrd="0" presId="urn:microsoft.com/office/officeart/2005/8/layout/hierarchy1"/>
    <dgm:cxn modelId="{5E1233BE-1CE8-434B-895D-6B76FC57DD4F}" type="presParOf" srcId="{45635B34-DD2C-4247-9771-0D06C67193B7}" destId="{BF7ED0F3-170C-47E7-81E3-CCEDE95F25CF}" srcOrd="1" destOrd="0" presId="urn:microsoft.com/office/officeart/2005/8/layout/hierarchy1"/>
    <dgm:cxn modelId="{ADBAD81E-870D-408B-BD47-A15FC719CC91}" type="presParOf" srcId="{ACCB5EB1-E9D5-4809-915A-EDFAF81447F8}" destId="{62BD9F84-3BD1-48A4-A4F4-2A2E5E083DFA}" srcOrd="1" destOrd="0" presId="urn:microsoft.com/office/officeart/2005/8/layout/hierarchy1"/>
    <dgm:cxn modelId="{C0DE4EC6-70E7-418D-99DB-56CB4B3AAFF0}" type="presParOf" srcId="{62BD9F84-3BD1-48A4-A4F4-2A2E5E083DFA}" destId="{29851C98-5CD7-49FC-9838-F4AFB290A8C3}" srcOrd="0" destOrd="0" presId="urn:microsoft.com/office/officeart/2005/8/layout/hierarchy1"/>
    <dgm:cxn modelId="{FE2F9410-2911-40CF-99B7-F602A52BC3DF}" type="presParOf" srcId="{62BD9F84-3BD1-48A4-A4F4-2A2E5E083DFA}" destId="{BE59D0FB-121B-42D8-8C6B-ECFBE7E8C2D6}" srcOrd="1" destOrd="0" presId="urn:microsoft.com/office/officeart/2005/8/layout/hierarchy1"/>
    <dgm:cxn modelId="{479DF423-B8CA-4D71-A03F-998F5C0DAEBA}" type="presParOf" srcId="{BE59D0FB-121B-42D8-8C6B-ECFBE7E8C2D6}" destId="{0BEE9508-8A92-4477-97A5-7893BFB4208B}" srcOrd="0" destOrd="0" presId="urn:microsoft.com/office/officeart/2005/8/layout/hierarchy1"/>
    <dgm:cxn modelId="{4F9A10E6-5E60-40AF-8AFF-A59BEA4E8333}" type="presParOf" srcId="{0BEE9508-8A92-4477-97A5-7893BFB4208B}" destId="{A5F20B9F-5089-4266-B2B6-4FB1BDA424A3}" srcOrd="0" destOrd="0" presId="urn:microsoft.com/office/officeart/2005/8/layout/hierarchy1"/>
    <dgm:cxn modelId="{F1A40135-592A-4773-921D-304ABF3358DE}" type="presParOf" srcId="{0BEE9508-8A92-4477-97A5-7893BFB4208B}" destId="{4E02AA15-1A82-4AD5-B734-7C32D63537CC}" srcOrd="1" destOrd="0" presId="urn:microsoft.com/office/officeart/2005/8/layout/hierarchy1"/>
    <dgm:cxn modelId="{8BD6766C-CC0B-49E4-9AAB-89232AA7DCBA}" type="presParOf" srcId="{BE59D0FB-121B-42D8-8C6B-ECFBE7E8C2D6}" destId="{FD01528C-1D02-4994-9AFB-97423838F146}" srcOrd="1" destOrd="0" presId="urn:microsoft.com/office/officeart/2005/8/layout/hierarchy1"/>
    <dgm:cxn modelId="{2A27C5BE-56EA-4FF3-B1A6-6744683220DD}" type="presParOf" srcId="{FC431B94-B7B7-4836-A8EB-29D8063E86B1}" destId="{AE0C72D9-F5EB-489A-A664-5E51B145D658}" srcOrd="6" destOrd="0" presId="urn:microsoft.com/office/officeart/2005/8/layout/hierarchy1"/>
    <dgm:cxn modelId="{F77EFB94-6561-4C54-A672-21F366145C10}" type="presParOf" srcId="{FC431B94-B7B7-4836-A8EB-29D8063E86B1}" destId="{EC8B701F-B4DF-4EE0-9596-88E8D348C87F}" srcOrd="7" destOrd="0" presId="urn:microsoft.com/office/officeart/2005/8/layout/hierarchy1"/>
    <dgm:cxn modelId="{B9646541-5910-410A-97BF-FC140BF9EA63}" type="presParOf" srcId="{EC8B701F-B4DF-4EE0-9596-88E8D348C87F}" destId="{24EF20A7-A643-4726-A003-FD281B9944C1}" srcOrd="0" destOrd="0" presId="urn:microsoft.com/office/officeart/2005/8/layout/hierarchy1"/>
    <dgm:cxn modelId="{4DC26AB1-0308-45FC-B794-06EB9EFDC24D}" type="presParOf" srcId="{24EF20A7-A643-4726-A003-FD281B9944C1}" destId="{22D09142-9938-4946-B515-5F82FE845697}" srcOrd="0" destOrd="0" presId="urn:microsoft.com/office/officeart/2005/8/layout/hierarchy1"/>
    <dgm:cxn modelId="{307D2451-31B8-4555-98F0-40531A1A7CE9}" type="presParOf" srcId="{24EF20A7-A643-4726-A003-FD281B9944C1}" destId="{0AC1B254-023D-4A13-98FA-8B141CC053C9}" srcOrd="1" destOrd="0" presId="urn:microsoft.com/office/officeart/2005/8/layout/hierarchy1"/>
    <dgm:cxn modelId="{7449E87D-EFC8-4D4A-86A2-D6B5C0659B5F}" type="presParOf" srcId="{EC8B701F-B4DF-4EE0-9596-88E8D348C87F}" destId="{3622B138-F88E-424E-8DD1-FDBA8C9E9622}" srcOrd="1" destOrd="0" presId="urn:microsoft.com/office/officeart/2005/8/layout/hierarchy1"/>
    <dgm:cxn modelId="{CEF88B4E-06EC-452D-8ECA-AB1AEC90784A}" type="presParOf" srcId="{3622B138-F88E-424E-8DD1-FDBA8C9E9622}" destId="{B7949BDD-25A9-48C0-8362-15FE8A5D4B4F}" srcOrd="0" destOrd="0" presId="urn:microsoft.com/office/officeart/2005/8/layout/hierarchy1"/>
    <dgm:cxn modelId="{4E01F420-9BD4-4309-970F-FC84C65DA3A0}" type="presParOf" srcId="{3622B138-F88E-424E-8DD1-FDBA8C9E9622}" destId="{CD2EB823-A720-4EFD-A128-39812AFE96F3}" srcOrd="1" destOrd="0" presId="urn:microsoft.com/office/officeart/2005/8/layout/hierarchy1"/>
    <dgm:cxn modelId="{70ADACA6-F7D6-45F9-B9A3-B20CEE179BC4}" type="presParOf" srcId="{CD2EB823-A720-4EFD-A128-39812AFE96F3}" destId="{CD7881AC-E060-42CC-95E3-4A8D3A372ACD}" srcOrd="0" destOrd="0" presId="urn:microsoft.com/office/officeart/2005/8/layout/hierarchy1"/>
    <dgm:cxn modelId="{26944880-8869-41A0-8055-FC22655CA43B}" type="presParOf" srcId="{CD7881AC-E060-42CC-95E3-4A8D3A372ACD}" destId="{81A974CD-61E1-4DBD-9A1F-C80A00D8E0D0}" srcOrd="0" destOrd="0" presId="urn:microsoft.com/office/officeart/2005/8/layout/hierarchy1"/>
    <dgm:cxn modelId="{E3330A07-F147-4B40-964D-F9C085FF6B45}" type="presParOf" srcId="{CD7881AC-E060-42CC-95E3-4A8D3A372ACD}" destId="{5E50349B-6317-4D0C-9CF1-2B952ABDE906}" srcOrd="1" destOrd="0" presId="urn:microsoft.com/office/officeart/2005/8/layout/hierarchy1"/>
    <dgm:cxn modelId="{9EE5561E-2309-4724-8921-247EB1B9D316}" type="presParOf" srcId="{CD2EB823-A720-4EFD-A128-39812AFE96F3}" destId="{3CAB94F0-D132-4737-8CF1-C5EAF80982F8}" srcOrd="1" destOrd="0" presId="urn:microsoft.com/office/officeart/2005/8/layout/hierarchy1"/>
    <dgm:cxn modelId="{5E53528F-E59F-4FAE-91CB-7F07ED9F0B10}" type="presParOf" srcId="{3622B138-F88E-424E-8DD1-FDBA8C9E9622}" destId="{D9D034F1-646A-4B0F-ACDC-011A7AD99A1B}" srcOrd="2" destOrd="0" presId="urn:microsoft.com/office/officeart/2005/8/layout/hierarchy1"/>
    <dgm:cxn modelId="{39C7BFDF-9375-449F-823B-C73D700E0CF6}" type="presParOf" srcId="{3622B138-F88E-424E-8DD1-FDBA8C9E9622}" destId="{42B6AD02-DDC4-4CA1-809E-1D804209F737}" srcOrd="3" destOrd="0" presId="urn:microsoft.com/office/officeart/2005/8/layout/hierarchy1"/>
    <dgm:cxn modelId="{7FFB7F8B-A3FE-459B-8261-866937AA644D}" type="presParOf" srcId="{42B6AD02-DDC4-4CA1-809E-1D804209F737}" destId="{4C227393-6AA6-490A-8BD5-81A99A01F9FE}" srcOrd="0" destOrd="0" presId="urn:microsoft.com/office/officeart/2005/8/layout/hierarchy1"/>
    <dgm:cxn modelId="{70AC8D92-E720-4193-89C4-77CDAAB25CB9}" type="presParOf" srcId="{4C227393-6AA6-490A-8BD5-81A99A01F9FE}" destId="{3D7F4FBA-F00F-4039-BE10-2AA333C52C64}" srcOrd="0" destOrd="0" presId="urn:microsoft.com/office/officeart/2005/8/layout/hierarchy1"/>
    <dgm:cxn modelId="{71421D2E-2D22-413E-B09D-3C4C1F2A0380}" type="presParOf" srcId="{4C227393-6AA6-490A-8BD5-81A99A01F9FE}" destId="{76029B74-4BFF-45B2-B820-418E247670F5}" srcOrd="1" destOrd="0" presId="urn:microsoft.com/office/officeart/2005/8/layout/hierarchy1"/>
    <dgm:cxn modelId="{6C04E570-FC91-4C9C-A701-CCB3DBD39F09}" type="presParOf" srcId="{42B6AD02-DDC4-4CA1-809E-1D804209F737}" destId="{D6BC2460-5AD0-4033-B07F-C704C827769A}" srcOrd="1" destOrd="0" presId="urn:microsoft.com/office/officeart/2005/8/layout/hierarchy1"/>
    <dgm:cxn modelId="{40A34189-0D4B-477E-A5AD-E7765386D752}" type="presParOf" srcId="{3622B138-F88E-424E-8DD1-FDBA8C9E9622}" destId="{99726F94-082D-4E21-B12D-D2237C25B196}" srcOrd="4" destOrd="0" presId="urn:microsoft.com/office/officeart/2005/8/layout/hierarchy1"/>
    <dgm:cxn modelId="{D91158B6-74E4-4C70-B3A4-F5EBD9A694EA}" type="presParOf" srcId="{3622B138-F88E-424E-8DD1-FDBA8C9E9622}" destId="{2F9EA7C1-5FFA-49FC-96AD-54BCFE87AF8C}" srcOrd="5" destOrd="0" presId="urn:microsoft.com/office/officeart/2005/8/layout/hierarchy1"/>
    <dgm:cxn modelId="{09CFED05-A0DE-4759-BAE6-2E820728570F}" type="presParOf" srcId="{2F9EA7C1-5FFA-49FC-96AD-54BCFE87AF8C}" destId="{9ED4EDC8-4524-4B07-81F3-6893FC3A1FBD}" srcOrd="0" destOrd="0" presId="urn:microsoft.com/office/officeart/2005/8/layout/hierarchy1"/>
    <dgm:cxn modelId="{46A24B1B-9B34-46FE-AB33-3E11AFDD8EFD}" type="presParOf" srcId="{9ED4EDC8-4524-4B07-81F3-6893FC3A1FBD}" destId="{C8A05DB3-A77F-464B-A6BC-F8AA83F82BD2}" srcOrd="0" destOrd="0" presId="urn:microsoft.com/office/officeart/2005/8/layout/hierarchy1"/>
    <dgm:cxn modelId="{4022B969-4ACA-453B-8589-CEE9EB976313}" type="presParOf" srcId="{9ED4EDC8-4524-4B07-81F3-6893FC3A1FBD}" destId="{9AB0D070-833C-4491-A2DC-FCC4CDD369A7}" srcOrd="1" destOrd="0" presId="urn:microsoft.com/office/officeart/2005/8/layout/hierarchy1"/>
    <dgm:cxn modelId="{07BA03D7-B50C-41EA-9B58-BED735F98B87}" type="presParOf" srcId="{2F9EA7C1-5FFA-49FC-96AD-54BCFE87AF8C}" destId="{A1BB8CCE-FD0D-4886-A60B-AB9FE70138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C085837-E476-46C2-A524-E47B8893D139}" type="doc">
      <dgm:prSet loTypeId="urn:microsoft.com/office/officeart/2005/8/layout/default#4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B2C0194-8696-4580-81B4-319DDF8BF73E}" type="pres">
      <dgm:prSet presAssocID="{FC085837-E476-46C2-A524-E47B8893D1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DA7A188-926C-48D4-87AF-67E571F8D1B9}" type="presOf" srcId="{FC085837-E476-46C2-A524-E47B8893D139}" destId="{7B2C0194-8696-4580-81B4-319DDF8BF73E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8F447C-FA19-4E6B-80D4-55EFFA63426C}" type="doc">
      <dgm:prSet loTypeId="urn:microsoft.com/office/officeart/2005/8/layout/lProcess2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8B95384-6B4A-446B-AB20-6F2B1F9837AE}">
      <dgm:prSet phldrT="[Текст]" custT="1"/>
      <dgm:spPr/>
      <dgm:t>
        <a:bodyPr/>
        <a:lstStyle/>
        <a:p>
          <a:r>
            <a:rPr lang="ru-RU" sz="2800" dirty="0" smtClean="0"/>
            <a:t>Учредитель</a:t>
          </a:r>
          <a:endParaRPr lang="ru-RU" sz="2800" dirty="0"/>
        </a:p>
      </dgm:t>
    </dgm:pt>
    <dgm:pt modelId="{5CADEBDA-A9C5-44B4-A28F-1F3D481AB428}" type="parTrans" cxnId="{92233682-EDB7-4B7A-9884-A70D2A7E8D36}">
      <dgm:prSet/>
      <dgm:spPr/>
      <dgm:t>
        <a:bodyPr/>
        <a:lstStyle/>
        <a:p>
          <a:endParaRPr lang="ru-RU"/>
        </a:p>
      </dgm:t>
    </dgm:pt>
    <dgm:pt modelId="{2A7A72AA-5BE1-42BF-8A66-A6684C063413}" type="sibTrans" cxnId="{92233682-EDB7-4B7A-9884-A70D2A7E8D36}">
      <dgm:prSet/>
      <dgm:spPr/>
      <dgm:t>
        <a:bodyPr/>
        <a:lstStyle/>
        <a:p>
          <a:endParaRPr lang="ru-RU"/>
        </a:p>
      </dgm:t>
    </dgm:pt>
    <dgm:pt modelId="{47C39F94-38FE-4CAB-B91F-B764020E4F39}">
      <dgm:prSet phldrT="[Текст]" custT="1"/>
      <dgm:spPr/>
      <dgm:t>
        <a:bodyPr/>
        <a:lstStyle/>
        <a:p>
          <a:r>
            <a:rPr lang="ru-RU" sz="2800" dirty="0" smtClean="0"/>
            <a:t>Учреждение</a:t>
          </a:r>
          <a:endParaRPr lang="ru-RU" sz="3200" dirty="0"/>
        </a:p>
      </dgm:t>
    </dgm:pt>
    <dgm:pt modelId="{F4D0FA60-9505-4438-B3B9-FBE15BA1A64A}" type="parTrans" cxnId="{58A3742A-C9F0-4EFD-B7C1-1CF60FA08501}">
      <dgm:prSet/>
      <dgm:spPr/>
      <dgm:t>
        <a:bodyPr/>
        <a:lstStyle/>
        <a:p>
          <a:endParaRPr lang="ru-RU"/>
        </a:p>
      </dgm:t>
    </dgm:pt>
    <dgm:pt modelId="{ED5282E6-1BA3-4002-B48D-EC0B34264124}" type="sibTrans" cxnId="{58A3742A-C9F0-4EFD-B7C1-1CF60FA08501}">
      <dgm:prSet/>
      <dgm:spPr/>
      <dgm:t>
        <a:bodyPr/>
        <a:lstStyle/>
        <a:p>
          <a:endParaRPr lang="ru-RU"/>
        </a:p>
      </dgm:t>
    </dgm:pt>
    <dgm:pt modelId="{F1DEF55D-830A-4725-BC38-02F0DB99AFF3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Реализация плана мероприятий</a:t>
          </a:r>
          <a:endParaRPr lang="ru-RU" sz="1600" dirty="0"/>
        </a:p>
      </dgm:t>
    </dgm:pt>
    <dgm:pt modelId="{CC05946E-317E-4053-AD74-FD9C60FD0CBF}" type="parTrans" cxnId="{DB722444-2A7B-4759-814A-57D9F4059772}">
      <dgm:prSet/>
      <dgm:spPr/>
      <dgm:t>
        <a:bodyPr/>
        <a:lstStyle/>
        <a:p>
          <a:endParaRPr lang="ru-RU"/>
        </a:p>
      </dgm:t>
    </dgm:pt>
    <dgm:pt modelId="{B52B35AE-1AF0-4993-A715-F0B650477E67}" type="sibTrans" cxnId="{DB722444-2A7B-4759-814A-57D9F4059772}">
      <dgm:prSet/>
      <dgm:spPr/>
      <dgm:t>
        <a:bodyPr/>
        <a:lstStyle/>
        <a:p>
          <a:endParaRPr lang="ru-RU"/>
        </a:p>
      </dgm:t>
    </dgm:pt>
    <dgm:pt modelId="{FCE1B1A9-8C1C-4915-8F7B-FB9FF6A1AC46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Приносящая доход деятельность</a:t>
          </a:r>
          <a:endParaRPr lang="ru-RU" sz="1600" dirty="0"/>
        </a:p>
      </dgm:t>
    </dgm:pt>
    <dgm:pt modelId="{AC852CFE-6A67-4F40-B0E2-78CE3BD9E952}" type="parTrans" cxnId="{CBA0E1D0-CD59-4628-BABE-53FCB46778E7}">
      <dgm:prSet/>
      <dgm:spPr/>
      <dgm:t>
        <a:bodyPr/>
        <a:lstStyle/>
        <a:p>
          <a:endParaRPr lang="ru-RU"/>
        </a:p>
      </dgm:t>
    </dgm:pt>
    <dgm:pt modelId="{EEF28366-60A8-4839-8B13-27D229557065}" type="sibTrans" cxnId="{CBA0E1D0-CD59-4628-BABE-53FCB46778E7}">
      <dgm:prSet/>
      <dgm:spPr/>
      <dgm:t>
        <a:bodyPr/>
        <a:lstStyle/>
        <a:p>
          <a:endParaRPr lang="ru-RU"/>
        </a:p>
      </dgm:t>
    </dgm:pt>
    <dgm:pt modelId="{E11F9D90-BE0B-4660-8B65-40D51961A655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Выполнение задания</a:t>
          </a:r>
          <a:endParaRPr lang="ru-RU" sz="1600" dirty="0"/>
        </a:p>
      </dgm:t>
    </dgm:pt>
    <dgm:pt modelId="{B0CE9B37-46FB-4D67-B4FD-9BF0979CD3EC}" type="parTrans" cxnId="{96FA942C-C9AA-45B6-A5B4-9E50A4319508}">
      <dgm:prSet/>
      <dgm:spPr/>
      <dgm:t>
        <a:bodyPr/>
        <a:lstStyle/>
        <a:p>
          <a:endParaRPr lang="ru-RU"/>
        </a:p>
      </dgm:t>
    </dgm:pt>
    <dgm:pt modelId="{B1AA7659-D6C0-4383-B408-6AC8B0E729AA}" type="sibTrans" cxnId="{96FA942C-C9AA-45B6-A5B4-9E50A4319508}">
      <dgm:prSet/>
      <dgm:spPr/>
      <dgm:t>
        <a:bodyPr/>
        <a:lstStyle/>
        <a:p>
          <a:endParaRPr lang="ru-RU"/>
        </a:p>
      </dgm:t>
    </dgm:pt>
    <dgm:pt modelId="{85EF0332-0A7D-4D5D-BCD5-3D9856AC74A7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600" smtClean="0"/>
            <a:t>Обеспечение надлежащих условий развития и функционирования учреждения:</a:t>
          </a:r>
          <a:endParaRPr lang="ru-RU" sz="1600" dirty="0"/>
        </a:p>
      </dgm:t>
    </dgm:pt>
    <dgm:pt modelId="{0C647FA0-0888-4A6D-9A5A-C257EBEE56F4}" type="parTrans" cxnId="{7ECD04B6-239C-447A-AC53-3F5D8A6035DE}">
      <dgm:prSet/>
      <dgm:spPr/>
      <dgm:t>
        <a:bodyPr/>
        <a:lstStyle/>
        <a:p>
          <a:endParaRPr lang="ru-RU"/>
        </a:p>
      </dgm:t>
    </dgm:pt>
    <dgm:pt modelId="{1DB5C5E6-AD28-491C-9D5A-46F61CBDFDFB}" type="sibTrans" cxnId="{7ECD04B6-239C-447A-AC53-3F5D8A6035DE}">
      <dgm:prSet/>
      <dgm:spPr/>
      <dgm:t>
        <a:bodyPr/>
        <a:lstStyle/>
        <a:p>
          <a:endParaRPr lang="ru-RU"/>
        </a:p>
      </dgm:t>
    </dgm:pt>
    <dgm:pt modelId="{3D947349-3A8E-446E-BA55-921258303F0E}">
      <dgm:prSet phldrT="[Текст]" custT="1"/>
      <dgm:spPr/>
      <dgm:t>
        <a:bodyPr/>
        <a:lstStyle/>
        <a:p>
          <a:r>
            <a:rPr lang="ru-RU" sz="1600" dirty="0" smtClean="0">
              <a:effectLst/>
            </a:rPr>
            <a:t>Мониторинг выполнения задания</a:t>
          </a:r>
          <a:endParaRPr lang="ru-RU" sz="1600" dirty="0"/>
        </a:p>
      </dgm:t>
    </dgm:pt>
    <dgm:pt modelId="{2F13291E-3D8F-4CD7-9CFA-EB96083968B9}" type="parTrans" cxnId="{7375CB37-2192-43BD-8A70-0DE1CC0F5269}">
      <dgm:prSet/>
      <dgm:spPr/>
      <dgm:t>
        <a:bodyPr/>
        <a:lstStyle/>
        <a:p>
          <a:endParaRPr lang="ru-RU"/>
        </a:p>
      </dgm:t>
    </dgm:pt>
    <dgm:pt modelId="{49C6C733-BBAF-4A8C-9C1B-ED92D507437C}" type="sibTrans" cxnId="{7375CB37-2192-43BD-8A70-0DE1CC0F5269}">
      <dgm:prSet/>
      <dgm:spPr/>
      <dgm:t>
        <a:bodyPr/>
        <a:lstStyle/>
        <a:p>
          <a:endParaRPr lang="ru-RU"/>
        </a:p>
      </dgm:t>
    </dgm:pt>
    <dgm:pt modelId="{325CEF36-3B4D-4C97-A379-A3D5AE66A78C}">
      <dgm:prSet phldrT="[Текст]" custT="1"/>
      <dgm:spPr/>
      <dgm:t>
        <a:bodyPr/>
        <a:lstStyle/>
        <a:p>
          <a:r>
            <a:rPr lang="ru-RU" sz="1600" dirty="0" smtClean="0">
              <a:effectLst/>
            </a:rPr>
            <a:t>Внесение изменений в задание и корректировка субсидии</a:t>
          </a:r>
          <a:endParaRPr lang="ru-RU" sz="1600" dirty="0"/>
        </a:p>
      </dgm:t>
    </dgm:pt>
    <dgm:pt modelId="{0069B990-EF50-4477-8B8A-85887A591D66}" type="parTrans" cxnId="{CAC1F26B-AA31-4397-BFD4-B13BB43E0651}">
      <dgm:prSet/>
      <dgm:spPr/>
      <dgm:t>
        <a:bodyPr/>
        <a:lstStyle/>
        <a:p>
          <a:endParaRPr lang="ru-RU"/>
        </a:p>
      </dgm:t>
    </dgm:pt>
    <dgm:pt modelId="{01E1D292-E8A9-478B-AE99-064FEF34341A}" type="sibTrans" cxnId="{CAC1F26B-AA31-4397-BFD4-B13BB43E0651}">
      <dgm:prSet/>
      <dgm:spPr/>
      <dgm:t>
        <a:bodyPr/>
        <a:lstStyle/>
        <a:p>
          <a:endParaRPr lang="ru-RU"/>
        </a:p>
      </dgm:t>
    </dgm:pt>
    <dgm:pt modelId="{6D703CE6-2ADF-4983-9619-F9EEB85E6B4D}">
      <dgm:prSet phldrT="[Текст]" custT="1"/>
      <dgm:spPr/>
      <dgm:t>
        <a:bodyPr/>
        <a:lstStyle/>
        <a:p>
          <a:r>
            <a:rPr lang="ru-RU" sz="1600" smtClean="0">
              <a:effectLst/>
            </a:rPr>
            <a:t>Контроль за деятельностью:</a:t>
          </a:r>
          <a:endParaRPr lang="ru-RU" sz="1600" dirty="0"/>
        </a:p>
      </dgm:t>
    </dgm:pt>
    <dgm:pt modelId="{153209F9-0910-45C5-9492-D783CEA7952A}" type="parTrans" cxnId="{FCDD199E-B602-468E-B21A-53CC557B86D9}">
      <dgm:prSet/>
      <dgm:spPr/>
      <dgm:t>
        <a:bodyPr/>
        <a:lstStyle/>
        <a:p>
          <a:endParaRPr lang="ru-RU"/>
        </a:p>
      </dgm:t>
    </dgm:pt>
    <dgm:pt modelId="{B44F9704-E0A6-4459-BE68-D335C64EAEEA}" type="sibTrans" cxnId="{FCDD199E-B602-468E-B21A-53CC557B86D9}">
      <dgm:prSet/>
      <dgm:spPr/>
      <dgm:t>
        <a:bodyPr/>
        <a:lstStyle/>
        <a:p>
          <a:endParaRPr lang="ru-RU"/>
        </a:p>
      </dgm:t>
    </dgm:pt>
    <dgm:pt modelId="{858CFB8B-9C94-46D9-A3CF-DD6499C98CF8}">
      <dgm:prSet phldrT="[Текст]" custT="1"/>
      <dgm:spPr/>
      <dgm:t>
        <a:bodyPr/>
        <a:lstStyle/>
        <a:p>
          <a:r>
            <a:rPr lang="ru-RU" sz="1600" smtClean="0">
              <a:effectLst/>
            </a:rPr>
            <a:t>Крупные сделки,</a:t>
          </a:r>
          <a:endParaRPr lang="ru-RU" sz="1600" dirty="0"/>
        </a:p>
      </dgm:t>
    </dgm:pt>
    <dgm:pt modelId="{02AD26AA-2972-4DF1-9760-641784B8549E}" type="parTrans" cxnId="{51BA9112-7B4E-43C0-A2B0-9E51764A37C7}">
      <dgm:prSet/>
      <dgm:spPr/>
      <dgm:t>
        <a:bodyPr/>
        <a:lstStyle/>
        <a:p>
          <a:endParaRPr lang="ru-RU"/>
        </a:p>
      </dgm:t>
    </dgm:pt>
    <dgm:pt modelId="{3833362D-2A7D-4F3D-9E64-1D0FE844B9EB}" type="sibTrans" cxnId="{51BA9112-7B4E-43C0-A2B0-9E51764A37C7}">
      <dgm:prSet/>
      <dgm:spPr/>
      <dgm:t>
        <a:bodyPr/>
        <a:lstStyle/>
        <a:p>
          <a:endParaRPr lang="ru-RU"/>
        </a:p>
      </dgm:t>
    </dgm:pt>
    <dgm:pt modelId="{0CD7D7C1-4194-4117-8EBE-0AEF852FB640}">
      <dgm:prSet phldrT="[Текст]" custT="1"/>
      <dgm:spPr/>
      <dgm:t>
        <a:bodyPr/>
        <a:lstStyle/>
        <a:p>
          <a:r>
            <a:rPr lang="ru-RU" sz="1600" smtClean="0">
              <a:effectLst/>
            </a:rPr>
            <a:t>Сделки с заинтересованностью,</a:t>
          </a:r>
          <a:endParaRPr lang="ru-RU" sz="1600" dirty="0"/>
        </a:p>
      </dgm:t>
    </dgm:pt>
    <dgm:pt modelId="{29DACB5A-2455-466F-96F1-F7DA15494DE4}" type="parTrans" cxnId="{03BCE919-B441-49C1-AF0E-204B880019C1}">
      <dgm:prSet/>
      <dgm:spPr/>
      <dgm:t>
        <a:bodyPr/>
        <a:lstStyle/>
        <a:p>
          <a:endParaRPr lang="ru-RU"/>
        </a:p>
      </dgm:t>
    </dgm:pt>
    <dgm:pt modelId="{58D9E381-8A0F-4AE7-B211-6DA77F107581}" type="sibTrans" cxnId="{03BCE919-B441-49C1-AF0E-204B880019C1}">
      <dgm:prSet/>
      <dgm:spPr/>
      <dgm:t>
        <a:bodyPr/>
        <a:lstStyle/>
        <a:p>
          <a:endParaRPr lang="ru-RU"/>
        </a:p>
      </dgm:t>
    </dgm:pt>
    <dgm:pt modelId="{36701226-0CBC-414C-96AE-B1241F1CA1BA}">
      <dgm:prSet phldrT="[Текст]" custT="1"/>
      <dgm:spPr/>
      <dgm:t>
        <a:bodyPr/>
        <a:lstStyle/>
        <a:p>
          <a:r>
            <a:rPr lang="ru-RU" sz="1600" smtClean="0">
              <a:effectLst/>
            </a:rPr>
            <a:t>Распоряжение ОЦДИ,</a:t>
          </a:r>
          <a:endParaRPr lang="ru-RU" sz="1600" dirty="0"/>
        </a:p>
      </dgm:t>
    </dgm:pt>
    <dgm:pt modelId="{2F7686C2-9481-4D48-8B53-1BC8582D4E36}" type="parTrans" cxnId="{497BEFBB-4E41-442A-AB69-CAA08FF76E2F}">
      <dgm:prSet/>
      <dgm:spPr/>
      <dgm:t>
        <a:bodyPr/>
        <a:lstStyle/>
        <a:p>
          <a:endParaRPr lang="ru-RU"/>
        </a:p>
      </dgm:t>
    </dgm:pt>
    <dgm:pt modelId="{7EDB39D5-967F-4E85-99B9-43ABF64A2C88}" type="sibTrans" cxnId="{497BEFBB-4E41-442A-AB69-CAA08FF76E2F}">
      <dgm:prSet/>
      <dgm:spPr/>
      <dgm:t>
        <a:bodyPr/>
        <a:lstStyle/>
        <a:p>
          <a:endParaRPr lang="ru-RU"/>
        </a:p>
      </dgm:t>
    </dgm:pt>
    <dgm:pt modelId="{915E02A4-4AB2-4390-B8F9-8D7AD94DF547}">
      <dgm:prSet phldrT="[Текст]" custT="1"/>
      <dgm:spPr/>
      <dgm:t>
        <a:bodyPr/>
        <a:lstStyle/>
        <a:p>
          <a:r>
            <a:rPr lang="ru-RU" sz="1600" smtClean="0">
              <a:effectLst/>
            </a:rPr>
            <a:t>Кредиторская задолженность,</a:t>
          </a:r>
          <a:endParaRPr lang="ru-RU" sz="1600" dirty="0"/>
        </a:p>
      </dgm:t>
    </dgm:pt>
    <dgm:pt modelId="{EF097852-AB47-4EE4-AE7D-1FFA35BDC162}" type="parTrans" cxnId="{622D6C4A-0A9F-4A45-A51E-13E41297F01A}">
      <dgm:prSet/>
      <dgm:spPr/>
      <dgm:t>
        <a:bodyPr/>
        <a:lstStyle/>
        <a:p>
          <a:endParaRPr lang="ru-RU"/>
        </a:p>
      </dgm:t>
    </dgm:pt>
    <dgm:pt modelId="{75D16CEB-1AAE-4EC8-9EDA-08B7A7A490E7}" type="sibTrans" cxnId="{622D6C4A-0A9F-4A45-A51E-13E41297F01A}">
      <dgm:prSet/>
      <dgm:spPr/>
      <dgm:t>
        <a:bodyPr/>
        <a:lstStyle/>
        <a:p>
          <a:endParaRPr lang="ru-RU"/>
        </a:p>
      </dgm:t>
    </dgm:pt>
    <dgm:pt modelId="{797ED7B7-514C-4FC6-AE11-721DA253996F}">
      <dgm:prSet phldrT="[Текст]" custT="1"/>
      <dgm:spPr/>
      <dgm:t>
        <a:bodyPr/>
        <a:lstStyle/>
        <a:p>
          <a:r>
            <a:rPr lang="ru-RU" sz="1600" smtClean="0"/>
            <a:t>Достоверность сведений об объемах услуг</a:t>
          </a:r>
          <a:endParaRPr lang="ru-RU" sz="1600" dirty="0"/>
        </a:p>
      </dgm:t>
    </dgm:pt>
    <dgm:pt modelId="{38656F07-C4EB-425E-B7CE-AC028794DB6D}" type="parTrans" cxnId="{CE26291E-A21C-47B4-B635-C9DA023F20F7}">
      <dgm:prSet/>
      <dgm:spPr/>
      <dgm:t>
        <a:bodyPr/>
        <a:lstStyle/>
        <a:p>
          <a:endParaRPr lang="ru-RU"/>
        </a:p>
      </dgm:t>
    </dgm:pt>
    <dgm:pt modelId="{38C461A1-51D5-46E4-AE5F-FE1BB0AC6C33}" type="sibTrans" cxnId="{CE26291E-A21C-47B4-B635-C9DA023F20F7}">
      <dgm:prSet/>
      <dgm:spPr/>
      <dgm:t>
        <a:bodyPr/>
        <a:lstStyle/>
        <a:p>
          <a:endParaRPr lang="ru-RU"/>
        </a:p>
      </dgm:t>
    </dgm:pt>
    <dgm:pt modelId="{7549F7C2-BF06-4A38-A04C-F0754E6763AD}">
      <dgm:prSet phldrT="[Текст]" custT="1"/>
      <dgm:spPr/>
      <dgm:t>
        <a:bodyPr/>
        <a:lstStyle/>
        <a:p>
          <a:r>
            <a:rPr lang="ru-RU" sz="1600" dirty="0" smtClean="0">
              <a:effectLst/>
            </a:rPr>
            <a:t>Санкционирование целевых расходов</a:t>
          </a:r>
          <a:endParaRPr lang="ru-RU" sz="1600" dirty="0"/>
        </a:p>
      </dgm:t>
    </dgm:pt>
    <dgm:pt modelId="{013BC79C-3119-4841-9366-AFCAB407F5DE}" type="parTrans" cxnId="{8052CC53-261A-4218-AF8C-1D78856B8800}">
      <dgm:prSet/>
      <dgm:spPr/>
      <dgm:t>
        <a:bodyPr/>
        <a:lstStyle/>
        <a:p>
          <a:endParaRPr lang="ru-RU"/>
        </a:p>
      </dgm:t>
    </dgm:pt>
    <dgm:pt modelId="{B551AD8A-D54A-4E2C-B46E-E7A06D96588B}" type="sibTrans" cxnId="{8052CC53-261A-4218-AF8C-1D78856B8800}">
      <dgm:prSet/>
      <dgm:spPr/>
      <dgm:t>
        <a:bodyPr/>
        <a:lstStyle/>
        <a:p>
          <a:endParaRPr lang="ru-RU"/>
        </a:p>
      </dgm:t>
    </dgm:pt>
    <dgm:pt modelId="{DD2448E9-8222-4FE2-9A2B-23625994F47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smtClean="0"/>
            <a:t>План закупок</a:t>
          </a:r>
          <a:endParaRPr lang="ru-RU" sz="1600" dirty="0"/>
        </a:p>
      </dgm:t>
    </dgm:pt>
    <dgm:pt modelId="{1101C5A2-DCA6-405B-B199-4B797D296342}" type="parTrans" cxnId="{32BA6C50-3387-47B8-B323-CD981F7BA18B}">
      <dgm:prSet/>
      <dgm:spPr/>
      <dgm:t>
        <a:bodyPr/>
        <a:lstStyle/>
        <a:p>
          <a:endParaRPr lang="ru-RU"/>
        </a:p>
      </dgm:t>
    </dgm:pt>
    <dgm:pt modelId="{0C635449-0EEC-44A0-A27E-61D6D99F37E9}" type="sibTrans" cxnId="{32BA6C50-3387-47B8-B323-CD981F7BA18B}">
      <dgm:prSet/>
      <dgm:spPr/>
      <dgm:t>
        <a:bodyPr/>
        <a:lstStyle/>
        <a:p>
          <a:endParaRPr lang="ru-RU"/>
        </a:p>
      </dgm:t>
    </dgm:pt>
    <dgm:pt modelId="{FF0753E7-C9E4-4360-BAC9-93F46A4B7687}">
      <dgm:prSet phldrT="[Текст]" custScaleX="110324" custT="1" custLinFactY="-21228" custLinFactNeighborX="-993" custLinFactNeighborY="-100000"/>
      <dgm:spPr/>
      <dgm:t>
        <a:bodyPr/>
        <a:lstStyle/>
        <a:p>
          <a:pPr>
            <a:spcAft>
              <a:spcPts val="0"/>
            </a:spcAft>
          </a:pPr>
          <a:r>
            <a:rPr lang="ru-RU" sz="1600" smtClean="0"/>
            <a:t>Управление персоналом;</a:t>
          </a:r>
          <a:endParaRPr lang="ru-RU" sz="1600" dirty="0"/>
        </a:p>
      </dgm:t>
    </dgm:pt>
    <dgm:pt modelId="{DCD777BC-A664-43CE-B7F4-7408E5EE005D}" type="parTrans" cxnId="{9C738E46-C2EC-4D77-86E6-A826AEE2E436}">
      <dgm:prSet/>
      <dgm:spPr/>
      <dgm:t>
        <a:bodyPr/>
        <a:lstStyle/>
        <a:p>
          <a:endParaRPr lang="ru-RU"/>
        </a:p>
      </dgm:t>
    </dgm:pt>
    <dgm:pt modelId="{78E4B242-CB43-4B14-9BEB-2BEB71B186DB}" type="sibTrans" cxnId="{9C738E46-C2EC-4D77-86E6-A826AEE2E436}">
      <dgm:prSet/>
      <dgm:spPr/>
      <dgm:t>
        <a:bodyPr/>
        <a:lstStyle/>
        <a:p>
          <a:endParaRPr lang="ru-RU"/>
        </a:p>
      </dgm:t>
    </dgm:pt>
    <dgm:pt modelId="{6D87DBA3-4CD4-43A4-9CD3-062B8A195DD1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600" dirty="0"/>
        </a:p>
      </dgm:t>
    </dgm:pt>
    <dgm:pt modelId="{333C4BE5-6F37-47E1-B9F8-78E538F74248}" type="parTrans" cxnId="{A03EA9B9-DDD1-4CA0-8697-F37B351790EC}">
      <dgm:prSet/>
      <dgm:spPr/>
      <dgm:t>
        <a:bodyPr/>
        <a:lstStyle/>
        <a:p>
          <a:endParaRPr lang="ru-RU"/>
        </a:p>
      </dgm:t>
    </dgm:pt>
    <dgm:pt modelId="{D92D914C-901F-4234-8BED-18E6653A522E}" type="sibTrans" cxnId="{A03EA9B9-DDD1-4CA0-8697-F37B351790EC}">
      <dgm:prSet/>
      <dgm:spPr/>
      <dgm:t>
        <a:bodyPr/>
        <a:lstStyle/>
        <a:p>
          <a:endParaRPr lang="ru-RU"/>
        </a:p>
      </dgm:t>
    </dgm:pt>
    <dgm:pt modelId="{8F21DA56-C10B-4984-9D4B-C97796CD426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smtClean="0"/>
            <a:t>Распоряжение имуществом</a:t>
          </a:r>
          <a:endParaRPr lang="ru-RU" sz="1600" dirty="0"/>
        </a:p>
      </dgm:t>
    </dgm:pt>
    <dgm:pt modelId="{7E6C5510-BADF-4F1D-A9B7-E16B4E4ED357}" type="parTrans" cxnId="{6DD6F082-A1C7-43FE-AB1A-8B922EBF0A1A}">
      <dgm:prSet/>
      <dgm:spPr/>
      <dgm:t>
        <a:bodyPr/>
        <a:lstStyle/>
        <a:p>
          <a:endParaRPr lang="ru-RU"/>
        </a:p>
      </dgm:t>
    </dgm:pt>
    <dgm:pt modelId="{F235CAD9-1AE7-42FE-944F-AE3AF7981CA4}" type="sibTrans" cxnId="{6DD6F082-A1C7-43FE-AB1A-8B922EBF0A1A}">
      <dgm:prSet/>
      <dgm:spPr/>
      <dgm:t>
        <a:bodyPr/>
        <a:lstStyle/>
        <a:p>
          <a:endParaRPr lang="ru-RU"/>
        </a:p>
      </dgm:t>
    </dgm:pt>
    <dgm:pt modelId="{DB5226BD-F3D8-467C-A81B-7CAA324D0373}" type="pres">
      <dgm:prSet presAssocID="{D28F447C-FA19-4E6B-80D4-55EFFA6342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B78D63-A0E7-435A-84AD-8EB52FCEC7C1}" type="pres">
      <dgm:prSet presAssocID="{38B95384-6B4A-446B-AB20-6F2B1F9837AE}" presName="compNode" presStyleCnt="0"/>
      <dgm:spPr/>
      <dgm:t>
        <a:bodyPr/>
        <a:lstStyle/>
        <a:p>
          <a:endParaRPr lang="ru-RU"/>
        </a:p>
      </dgm:t>
    </dgm:pt>
    <dgm:pt modelId="{65A699B7-13DF-4A52-B4D9-15F8B49A2B74}" type="pres">
      <dgm:prSet presAssocID="{38B95384-6B4A-446B-AB20-6F2B1F9837AE}" presName="aNode" presStyleLbl="bgShp" presStyleIdx="0" presStyleCnt="2" custScaleY="97867" custLinFactNeighborX="11" custLinFactNeighborY="35727"/>
      <dgm:spPr/>
      <dgm:t>
        <a:bodyPr/>
        <a:lstStyle/>
        <a:p>
          <a:endParaRPr lang="ru-RU"/>
        </a:p>
      </dgm:t>
    </dgm:pt>
    <dgm:pt modelId="{E176D85C-91D4-428C-9748-B2DDA2090CE7}" type="pres">
      <dgm:prSet presAssocID="{38B95384-6B4A-446B-AB20-6F2B1F9837AE}" presName="textNode" presStyleLbl="bgShp" presStyleIdx="0" presStyleCnt="2"/>
      <dgm:spPr/>
      <dgm:t>
        <a:bodyPr/>
        <a:lstStyle/>
        <a:p>
          <a:endParaRPr lang="ru-RU"/>
        </a:p>
      </dgm:t>
    </dgm:pt>
    <dgm:pt modelId="{A97456FE-4B3A-43EC-B7FB-E5F4C2D42CFB}" type="pres">
      <dgm:prSet presAssocID="{38B95384-6B4A-446B-AB20-6F2B1F9837AE}" presName="compChildNode" presStyleCnt="0"/>
      <dgm:spPr/>
      <dgm:t>
        <a:bodyPr/>
        <a:lstStyle/>
        <a:p>
          <a:endParaRPr lang="ru-RU"/>
        </a:p>
      </dgm:t>
    </dgm:pt>
    <dgm:pt modelId="{6F1BB696-4ABF-4FF6-8E08-6A83530EAF0F}" type="pres">
      <dgm:prSet presAssocID="{38B95384-6B4A-446B-AB20-6F2B1F9837AE}" presName="theInnerList" presStyleCnt="0"/>
      <dgm:spPr/>
      <dgm:t>
        <a:bodyPr/>
        <a:lstStyle/>
        <a:p>
          <a:endParaRPr lang="ru-RU"/>
        </a:p>
      </dgm:t>
    </dgm:pt>
    <dgm:pt modelId="{4EC6AC83-7729-42FC-8F3A-D80A01AACCF9}" type="pres">
      <dgm:prSet presAssocID="{3D947349-3A8E-446E-BA55-921258303F0E}" presName="childNode" presStyleLbl="node1" presStyleIdx="0" presStyleCnt="8" custScaleX="117173" custLinFactY="-19092" custLinFactNeighborX="-82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B7406-31F0-45D1-9717-52C224BAA47B}" type="pres">
      <dgm:prSet presAssocID="{3D947349-3A8E-446E-BA55-921258303F0E}" presName="aSpace2" presStyleCnt="0"/>
      <dgm:spPr/>
      <dgm:t>
        <a:bodyPr/>
        <a:lstStyle/>
        <a:p>
          <a:endParaRPr lang="ru-RU"/>
        </a:p>
      </dgm:t>
    </dgm:pt>
    <dgm:pt modelId="{C22BEE4E-FDB9-4AB5-ACD0-08100C4F6F50}" type="pres">
      <dgm:prSet presAssocID="{325CEF36-3B4D-4C97-A379-A3D5AE66A78C}" presName="childNode" presStyleLbl="node1" presStyleIdx="1" presStyleCnt="8" custScaleX="117173" custLinFactY="-17921" custLinFactNeighborX="-82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A42A2-04AF-4C88-9C47-4EA619426E5E}" type="pres">
      <dgm:prSet presAssocID="{325CEF36-3B4D-4C97-A379-A3D5AE66A78C}" presName="aSpace2" presStyleCnt="0"/>
      <dgm:spPr/>
      <dgm:t>
        <a:bodyPr/>
        <a:lstStyle/>
        <a:p>
          <a:endParaRPr lang="ru-RU"/>
        </a:p>
      </dgm:t>
    </dgm:pt>
    <dgm:pt modelId="{2AC89AA9-785F-43DB-9CA9-20F835EF6DCC}" type="pres">
      <dgm:prSet presAssocID="{7549F7C2-BF06-4A38-A04C-F0754E6763AD}" presName="childNode" presStyleLbl="node1" presStyleIdx="2" presStyleCnt="8" custScaleX="117173" custLinFactY="-21994" custLinFactNeighborX="-82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FC0DA-2A34-4C53-9303-A4434C20B603}" type="pres">
      <dgm:prSet presAssocID="{7549F7C2-BF06-4A38-A04C-F0754E6763AD}" presName="aSpace2" presStyleCnt="0"/>
      <dgm:spPr/>
      <dgm:t>
        <a:bodyPr/>
        <a:lstStyle/>
        <a:p>
          <a:endParaRPr lang="ru-RU"/>
        </a:p>
      </dgm:t>
    </dgm:pt>
    <dgm:pt modelId="{527A91AC-E809-47E2-88C9-AA352A8B171C}" type="pres">
      <dgm:prSet presAssocID="{6D703CE6-2ADF-4983-9619-F9EEB85E6B4D}" presName="childNode" presStyleLbl="node1" presStyleIdx="3" presStyleCnt="8" custScaleX="117173" custScaleY="427583" custLinFactY="-19957" custLinFactNeighborX="-82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B65E8-7324-4B77-A090-45CB3F994888}" type="pres">
      <dgm:prSet presAssocID="{38B95384-6B4A-446B-AB20-6F2B1F9837AE}" presName="aSpace" presStyleCnt="0"/>
      <dgm:spPr/>
      <dgm:t>
        <a:bodyPr/>
        <a:lstStyle/>
        <a:p>
          <a:endParaRPr lang="ru-RU"/>
        </a:p>
      </dgm:t>
    </dgm:pt>
    <dgm:pt modelId="{889140D2-39B6-4ADF-A6AB-07F9497D891B}" type="pres">
      <dgm:prSet presAssocID="{47C39F94-38FE-4CAB-B91F-B764020E4F39}" presName="compNode" presStyleCnt="0"/>
      <dgm:spPr/>
      <dgm:t>
        <a:bodyPr/>
        <a:lstStyle/>
        <a:p>
          <a:endParaRPr lang="ru-RU"/>
        </a:p>
      </dgm:t>
    </dgm:pt>
    <dgm:pt modelId="{EC9164B3-7F28-46BE-8B32-17CB20E484D7}" type="pres">
      <dgm:prSet presAssocID="{47C39F94-38FE-4CAB-B91F-B764020E4F39}" presName="aNode" presStyleLbl="bgShp" presStyleIdx="1" presStyleCnt="2" custScaleY="97177" custLinFactNeighborX="-2194" custLinFactNeighborY="4109"/>
      <dgm:spPr/>
      <dgm:t>
        <a:bodyPr/>
        <a:lstStyle/>
        <a:p>
          <a:endParaRPr lang="ru-RU"/>
        </a:p>
      </dgm:t>
    </dgm:pt>
    <dgm:pt modelId="{2E489DBF-EB8D-444C-882F-65C89D1B1AA9}" type="pres">
      <dgm:prSet presAssocID="{47C39F94-38FE-4CAB-B91F-B764020E4F39}" presName="textNode" presStyleLbl="bgShp" presStyleIdx="1" presStyleCnt="2"/>
      <dgm:spPr/>
      <dgm:t>
        <a:bodyPr/>
        <a:lstStyle/>
        <a:p>
          <a:endParaRPr lang="ru-RU"/>
        </a:p>
      </dgm:t>
    </dgm:pt>
    <dgm:pt modelId="{0E8E9A95-898B-4348-9495-B2DF298842DC}" type="pres">
      <dgm:prSet presAssocID="{47C39F94-38FE-4CAB-B91F-B764020E4F39}" presName="compChildNode" presStyleCnt="0"/>
      <dgm:spPr/>
      <dgm:t>
        <a:bodyPr/>
        <a:lstStyle/>
        <a:p>
          <a:endParaRPr lang="ru-RU"/>
        </a:p>
      </dgm:t>
    </dgm:pt>
    <dgm:pt modelId="{EB0B9E71-ABBE-48FB-8CCA-A16CB5CF796C}" type="pres">
      <dgm:prSet presAssocID="{47C39F94-38FE-4CAB-B91F-B764020E4F39}" presName="theInnerList" presStyleCnt="0"/>
      <dgm:spPr/>
      <dgm:t>
        <a:bodyPr/>
        <a:lstStyle/>
        <a:p>
          <a:endParaRPr lang="ru-RU"/>
        </a:p>
      </dgm:t>
    </dgm:pt>
    <dgm:pt modelId="{2C26A8F7-DF5D-4A2F-B278-6BC6A7F7E741}" type="pres">
      <dgm:prSet presAssocID="{E11F9D90-BE0B-4660-8B65-40D51961A655}" presName="childNode" presStyleLbl="node1" presStyleIdx="4" presStyleCnt="8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40EDF-786E-4535-B287-795CF201C357}" type="pres">
      <dgm:prSet presAssocID="{E11F9D90-BE0B-4660-8B65-40D51961A655}" presName="aSpace2" presStyleCnt="0"/>
      <dgm:spPr/>
      <dgm:t>
        <a:bodyPr/>
        <a:lstStyle/>
        <a:p>
          <a:endParaRPr lang="ru-RU"/>
        </a:p>
      </dgm:t>
    </dgm:pt>
    <dgm:pt modelId="{0623DC59-6777-4EB2-8879-FED21839A042}" type="pres">
      <dgm:prSet presAssocID="{F1DEF55D-830A-4725-BC38-02F0DB99AFF3}" presName="childNode" presStyleLbl="node1" presStyleIdx="5" presStyleCnt="8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00C-41B9-4410-BF7E-3546CE5F3AD5}" type="pres">
      <dgm:prSet presAssocID="{F1DEF55D-830A-4725-BC38-02F0DB99AFF3}" presName="aSpace2" presStyleCnt="0"/>
      <dgm:spPr/>
      <dgm:t>
        <a:bodyPr/>
        <a:lstStyle/>
        <a:p>
          <a:endParaRPr lang="ru-RU"/>
        </a:p>
      </dgm:t>
    </dgm:pt>
    <dgm:pt modelId="{2EFAB480-98AC-4600-8AF3-05F143CBCD8E}" type="pres">
      <dgm:prSet presAssocID="{FCE1B1A9-8C1C-4915-8F7B-FB9FF6A1AC46}" presName="childNode" presStyleLbl="node1" presStyleIdx="6" presStyleCnt="8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B677E-E6CF-4920-903C-4E250BFFDF9C}" type="pres">
      <dgm:prSet presAssocID="{FCE1B1A9-8C1C-4915-8F7B-FB9FF6A1AC46}" presName="aSpace2" presStyleCnt="0"/>
      <dgm:spPr/>
      <dgm:t>
        <a:bodyPr/>
        <a:lstStyle/>
        <a:p>
          <a:endParaRPr lang="ru-RU"/>
        </a:p>
      </dgm:t>
    </dgm:pt>
    <dgm:pt modelId="{BCD95E20-9AEA-4388-AAEB-DA3B026587A0}" type="pres">
      <dgm:prSet presAssocID="{85EF0332-0A7D-4D5D-BCD5-3D9856AC74A7}" presName="childNode" presStyleLbl="node1" presStyleIdx="7" presStyleCnt="8" custScaleX="110324" custScaleY="453777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8B733C-D4C9-41AF-982E-46F4CA7EDAD2}" type="presOf" srcId="{858CFB8B-9C94-46D9-A3CF-DD6499C98CF8}" destId="{527A91AC-E809-47E2-88C9-AA352A8B171C}" srcOrd="0" destOrd="1" presId="urn:microsoft.com/office/officeart/2005/8/layout/lProcess2"/>
    <dgm:cxn modelId="{3B7F29D5-3478-48EB-A980-21AC1B99442D}" type="presOf" srcId="{FF0753E7-C9E4-4360-BAC9-93F46A4B7687}" destId="{BCD95E20-9AEA-4388-AAEB-DA3B026587A0}" srcOrd="0" destOrd="2" presId="urn:microsoft.com/office/officeart/2005/8/layout/lProcess2"/>
    <dgm:cxn modelId="{32BA6C50-3387-47B8-B323-CD981F7BA18B}" srcId="{85EF0332-0A7D-4D5D-BCD5-3D9856AC74A7}" destId="{DD2448E9-8222-4FE2-9A2B-23625994F47E}" srcOrd="0" destOrd="0" parTransId="{1101C5A2-DCA6-405B-B199-4B797D296342}" sibTransId="{0C635449-0EEC-44A0-A27E-61D6D99F37E9}"/>
    <dgm:cxn modelId="{7A633001-8E09-4E0F-AC29-91E400A5430D}" type="presOf" srcId="{36701226-0CBC-414C-96AE-B1241F1CA1BA}" destId="{527A91AC-E809-47E2-88C9-AA352A8B171C}" srcOrd="0" destOrd="3" presId="urn:microsoft.com/office/officeart/2005/8/layout/lProcess2"/>
    <dgm:cxn modelId="{EA56184E-EE93-4A48-A45D-8625CFE47F7F}" type="presOf" srcId="{DD2448E9-8222-4FE2-9A2B-23625994F47E}" destId="{BCD95E20-9AEA-4388-AAEB-DA3B026587A0}" srcOrd="0" destOrd="1" presId="urn:microsoft.com/office/officeart/2005/8/layout/lProcess2"/>
    <dgm:cxn modelId="{2A185488-87D0-4D85-9E1F-87180F035C9F}" type="presOf" srcId="{325CEF36-3B4D-4C97-A379-A3D5AE66A78C}" destId="{C22BEE4E-FDB9-4AB5-ACD0-08100C4F6F50}" srcOrd="0" destOrd="0" presId="urn:microsoft.com/office/officeart/2005/8/layout/lProcess2"/>
    <dgm:cxn modelId="{183E1C7F-853E-44AA-8776-D2FE3C11B6A9}" type="presOf" srcId="{D28F447C-FA19-4E6B-80D4-55EFFA63426C}" destId="{DB5226BD-F3D8-467C-A81B-7CAA324D0373}" srcOrd="0" destOrd="0" presId="urn:microsoft.com/office/officeart/2005/8/layout/lProcess2"/>
    <dgm:cxn modelId="{DB722444-2A7B-4759-814A-57D9F4059772}" srcId="{47C39F94-38FE-4CAB-B91F-B764020E4F39}" destId="{F1DEF55D-830A-4725-BC38-02F0DB99AFF3}" srcOrd="1" destOrd="0" parTransId="{CC05946E-317E-4053-AD74-FD9C60FD0CBF}" sibTransId="{B52B35AE-1AF0-4993-A715-F0B650477E67}"/>
    <dgm:cxn modelId="{6DD6F082-A1C7-43FE-AB1A-8B922EBF0A1A}" srcId="{85EF0332-0A7D-4D5D-BCD5-3D9856AC74A7}" destId="{8F21DA56-C10B-4984-9D4B-C97796CD426B}" srcOrd="2" destOrd="0" parTransId="{7E6C5510-BADF-4F1D-A9B7-E16B4E4ED357}" sibTransId="{F235CAD9-1AE7-42FE-944F-AE3AF7981CA4}"/>
    <dgm:cxn modelId="{622D6C4A-0A9F-4A45-A51E-13E41297F01A}" srcId="{6D703CE6-2ADF-4983-9619-F9EEB85E6B4D}" destId="{915E02A4-4AB2-4390-B8F9-8D7AD94DF547}" srcOrd="3" destOrd="0" parTransId="{EF097852-AB47-4EE4-AE7D-1FFA35BDC162}" sibTransId="{75D16CEB-1AAE-4EC8-9EDA-08B7A7A490E7}"/>
    <dgm:cxn modelId="{03BCE919-B441-49C1-AF0E-204B880019C1}" srcId="{6D703CE6-2ADF-4983-9619-F9EEB85E6B4D}" destId="{0CD7D7C1-4194-4117-8EBE-0AEF852FB640}" srcOrd="1" destOrd="0" parTransId="{29DACB5A-2455-466F-96F1-F7DA15494DE4}" sibTransId="{58D9E381-8A0F-4AE7-B211-6DA77F107581}"/>
    <dgm:cxn modelId="{E4E94EB4-3C9C-4E81-B74E-0F22421FF135}" type="presOf" srcId="{0CD7D7C1-4194-4117-8EBE-0AEF852FB640}" destId="{527A91AC-E809-47E2-88C9-AA352A8B171C}" srcOrd="0" destOrd="2" presId="urn:microsoft.com/office/officeart/2005/8/layout/lProcess2"/>
    <dgm:cxn modelId="{FCDD199E-B602-468E-B21A-53CC557B86D9}" srcId="{38B95384-6B4A-446B-AB20-6F2B1F9837AE}" destId="{6D703CE6-2ADF-4983-9619-F9EEB85E6B4D}" srcOrd="3" destOrd="0" parTransId="{153209F9-0910-45C5-9492-D783CEA7952A}" sibTransId="{B44F9704-E0A6-4459-BE68-D335C64EAEEA}"/>
    <dgm:cxn modelId="{1C0871A8-0D34-4F45-A45C-EA39643D75BA}" type="presOf" srcId="{915E02A4-4AB2-4390-B8F9-8D7AD94DF547}" destId="{527A91AC-E809-47E2-88C9-AA352A8B171C}" srcOrd="0" destOrd="4" presId="urn:microsoft.com/office/officeart/2005/8/layout/lProcess2"/>
    <dgm:cxn modelId="{58A3742A-C9F0-4EFD-B7C1-1CF60FA08501}" srcId="{D28F447C-FA19-4E6B-80D4-55EFFA63426C}" destId="{47C39F94-38FE-4CAB-B91F-B764020E4F39}" srcOrd="1" destOrd="0" parTransId="{F4D0FA60-9505-4438-B3B9-FBE15BA1A64A}" sibTransId="{ED5282E6-1BA3-4002-B48D-EC0B34264124}"/>
    <dgm:cxn modelId="{6ABDDB64-6C51-41F2-861B-A0249162170C}" type="presOf" srcId="{38B95384-6B4A-446B-AB20-6F2B1F9837AE}" destId="{65A699B7-13DF-4A52-B4D9-15F8B49A2B74}" srcOrd="0" destOrd="0" presId="urn:microsoft.com/office/officeart/2005/8/layout/lProcess2"/>
    <dgm:cxn modelId="{8052CC53-261A-4218-AF8C-1D78856B8800}" srcId="{38B95384-6B4A-446B-AB20-6F2B1F9837AE}" destId="{7549F7C2-BF06-4A38-A04C-F0754E6763AD}" srcOrd="2" destOrd="0" parTransId="{013BC79C-3119-4841-9366-AFCAB407F5DE}" sibTransId="{B551AD8A-D54A-4E2C-B46E-E7A06D96588B}"/>
    <dgm:cxn modelId="{7375CB37-2192-43BD-8A70-0DE1CC0F5269}" srcId="{38B95384-6B4A-446B-AB20-6F2B1F9837AE}" destId="{3D947349-3A8E-446E-BA55-921258303F0E}" srcOrd="0" destOrd="0" parTransId="{2F13291E-3D8F-4CD7-9CFA-EB96083968B9}" sibTransId="{49C6C733-BBAF-4A8C-9C1B-ED92D507437C}"/>
    <dgm:cxn modelId="{497BEFBB-4E41-442A-AB69-CAA08FF76E2F}" srcId="{6D703CE6-2ADF-4983-9619-F9EEB85E6B4D}" destId="{36701226-0CBC-414C-96AE-B1241F1CA1BA}" srcOrd="2" destOrd="0" parTransId="{2F7686C2-9481-4D48-8B53-1BC8582D4E36}" sibTransId="{7EDB39D5-967F-4E85-99B9-43ABF64A2C88}"/>
    <dgm:cxn modelId="{9C738E46-C2EC-4D77-86E6-A826AEE2E436}" srcId="{85EF0332-0A7D-4D5D-BCD5-3D9856AC74A7}" destId="{FF0753E7-C9E4-4360-BAC9-93F46A4B7687}" srcOrd="1" destOrd="0" parTransId="{DCD777BC-A664-43CE-B7F4-7408E5EE005D}" sibTransId="{78E4B242-CB43-4B14-9BEB-2BEB71B186DB}"/>
    <dgm:cxn modelId="{92233682-EDB7-4B7A-9884-A70D2A7E8D36}" srcId="{D28F447C-FA19-4E6B-80D4-55EFFA63426C}" destId="{38B95384-6B4A-446B-AB20-6F2B1F9837AE}" srcOrd="0" destOrd="0" parTransId="{5CADEBDA-A9C5-44B4-A28F-1F3D481AB428}" sibTransId="{2A7A72AA-5BE1-42BF-8A66-A6684C063413}"/>
    <dgm:cxn modelId="{C984D21A-C726-49A5-8949-1B92CC7898AC}" type="presOf" srcId="{7549F7C2-BF06-4A38-A04C-F0754E6763AD}" destId="{2AC89AA9-785F-43DB-9CA9-20F835EF6DCC}" srcOrd="0" destOrd="0" presId="urn:microsoft.com/office/officeart/2005/8/layout/lProcess2"/>
    <dgm:cxn modelId="{CBA0E1D0-CD59-4628-BABE-53FCB46778E7}" srcId="{47C39F94-38FE-4CAB-B91F-B764020E4F39}" destId="{FCE1B1A9-8C1C-4915-8F7B-FB9FF6A1AC46}" srcOrd="2" destOrd="0" parTransId="{AC852CFE-6A67-4F40-B0E2-78CE3BD9E952}" sibTransId="{EEF28366-60A8-4839-8B13-27D229557065}"/>
    <dgm:cxn modelId="{CE26291E-A21C-47B4-B635-C9DA023F20F7}" srcId="{6D703CE6-2ADF-4983-9619-F9EEB85E6B4D}" destId="{797ED7B7-514C-4FC6-AE11-721DA253996F}" srcOrd="4" destOrd="0" parTransId="{38656F07-C4EB-425E-B7CE-AC028794DB6D}" sibTransId="{38C461A1-51D5-46E4-AE5F-FE1BB0AC6C33}"/>
    <dgm:cxn modelId="{02F22A4E-D712-4EEC-BE6B-1ACF12B02390}" type="presOf" srcId="{FCE1B1A9-8C1C-4915-8F7B-FB9FF6A1AC46}" destId="{2EFAB480-98AC-4600-8AF3-05F143CBCD8E}" srcOrd="0" destOrd="0" presId="urn:microsoft.com/office/officeart/2005/8/layout/lProcess2"/>
    <dgm:cxn modelId="{96FA942C-C9AA-45B6-A5B4-9E50A4319508}" srcId="{47C39F94-38FE-4CAB-B91F-B764020E4F39}" destId="{E11F9D90-BE0B-4660-8B65-40D51961A655}" srcOrd="0" destOrd="0" parTransId="{B0CE9B37-46FB-4D67-B4FD-9BF0979CD3EC}" sibTransId="{B1AA7659-D6C0-4383-B408-6AC8B0E729AA}"/>
    <dgm:cxn modelId="{03A8A06C-2CBA-4731-95AF-4521F1BB93B8}" type="presOf" srcId="{47C39F94-38FE-4CAB-B91F-B764020E4F39}" destId="{EC9164B3-7F28-46BE-8B32-17CB20E484D7}" srcOrd="0" destOrd="0" presId="urn:microsoft.com/office/officeart/2005/8/layout/lProcess2"/>
    <dgm:cxn modelId="{7ECD04B6-239C-447A-AC53-3F5D8A6035DE}" srcId="{47C39F94-38FE-4CAB-B91F-B764020E4F39}" destId="{85EF0332-0A7D-4D5D-BCD5-3D9856AC74A7}" srcOrd="3" destOrd="0" parTransId="{0C647FA0-0888-4A6D-9A5A-C257EBEE56F4}" sibTransId="{1DB5C5E6-AD28-491C-9D5A-46F61CBDFDFB}"/>
    <dgm:cxn modelId="{E138FD48-3A48-4AB4-912B-CF5E332AFA99}" type="presOf" srcId="{6D703CE6-2ADF-4983-9619-F9EEB85E6B4D}" destId="{527A91AC-E809-47E2-88C9-AA352A8B171C}" srcOrd="0" destOrd="0" presId="urn:microsoft.com/office/officeart/2005/8/layout/lProcess2"/>
    <dgm:cxn modelId="{79EBFAB1-AEF7-4B30-8D38-BD024B87266B}" type="presOf" srcId="{E11F9D90-BE0B-4660-8B65-40D51961A655}" destId="{2C26A8F7-DF5D-4A2F-B278-6BC6A7F7E741}" srcOrd="0" destOrd="0" presId="urn:microsoft.com/office/officeart/2005/8/layout/lProcess2"/>
    <dgm:cxn modelId="{AFE5CF85-5525-4F2C-8FEA-74C33D02E893}" type="presOf" srcId="{6D87DBA3-4CD4-43A4-9CD3-062B8A195DD1}" destId="{BCD95E20-9AEA-4388-AAEB-DA3B026587A0}" srcOrd="0" destOrd="4" presId="urn:microsoft.com/office/officeart/2005/8/layout/lProcess2"/>
    <dgm:cxn modelId="{11D47E20-0EEA-4B80-880C-9C15307D1204}" type="presOf" srcId="{38B95384-6B4A-446B-AB20-6F2B1F9837AE}" destId="{E176D85C-91D4-428C-9748-B2DDA2090CE7}" srcOrd="1" destOrd="0" presId="urn:microsoft.com/office/officeart/2005/8/layout/lProcess2"/>
    <dgm:cxn modelId="{51BA9112-7B4E-43C0-A2B0-9E51764A37C7}" srcId="{6D703CE6-2ADF-4983-9619-F9EEB85E6B4D}" destId="{858CFB8B-9C94-46D9-A3CF-DD6499C98CF8}" srcOrd="0" destOrd="0" parTransId="{02AD26AA-2972-4DF1-9760-641784B8549E}" sibTransId="{3833362D-2A7D-4F3D-9E64-1D0FE844B9EB}"/>
    <dgm:cxn modelId="{8C83F959-B24E-49DB-A7F8-80A777E233F8}" type="presOf" srcId="{8F21DA56-C10B-4984-9D4B-C97796CD426B}" destId="{BCD95E20-9AEA-4388-AAEB-DA3B026587A0}" srcOrd="0" destOrd="3" presId="urn:microsoft.com/office/officeart/2005/8/layout/lProcess2"/>
    <dgm:cxn modelId="{CAC1F26B-AA31-4397-BFD4-B13BB43E0651}" srcId="{38B95384-6B4A-446B-AB20-6F2B1F9837AE}" destId="{325CEF36-3B4D-4C97-A379-A3D5AE66A78C}" srcOrd="1" destOrd="0" parTransId="{0069B990-EF50-4477-8B8A-85887A591D66}" sibTransId="{01E1D292-E8A9-478B-AE99-064FEF34341A}"/>
    <dgm:cxn modelId="{D456ABC0-92E9-4FA4-A0D8-9C6D190A0B57}" type="presOf" srcId="{3D947349-3A8E-446E-BA55-921258303F0E}" destId="{4EC6AC83-7729-42FC-8F3A-D80A01AACCF9}" srcOrd="0" destOrd="0" presId="urn:microsoft.com/office/officeart/2005/8/layout/lProcess2"/>
    <dgm:cxn modelId="{29F041C9-A81A-4506-A3FA-FA968349CE79}" type="presOf" srcId="{85EF0332-0A7D-4D5D-BCD5-3D9856AC74A7}" destId="{BCD95E20-9AEA-4388-AAEB-DA3B026587A0}" srcOrd="0" destOrd="0" presId="urn:microsoft.com/office/officeart/2005/8/layout/lProcess2"/>
    <dgm:cxn modelId="{3176C6B6-F67E-45BC-BB50-A4BC06507663}" type="presOf" srcId="{F1DEF55D-830A-4725-BC38-02F0DB99AFF3}" destId="{0623DC59-6777-4EB2-8879-FED21839A042}" srcOrd="0" destOrd="0" presId="urn:microsoft.com/office/officeart/2005/8/layout/lProcess2"/>
    <dgm:cxn modelId="{9161421A-FBAA-4DCF-8E2D-7495E8DEB9B9}" type="presOf" srcId="{47C39F94-38FE-4CAB-B91F-B764020E4F39}" destId="{2E489DBF-EB8D-444C-882F-65C89D1B1AA9}" srcOrd="1" destOrd="0" presId="urn:microsoft.com/office/officeart/2005/8/layout/lProcess2"/>
    <dgm:cxn modelId="{541FF6C0-3974-4CFE-A3FD-18E920783F25}" type="presOf" srcId="{797ED7B7-514C-4FC6-AE11-721DA253996F}" destId="{527A91AC-E809-47E2-88C9-AA352A8B171C}" srcOrd="0" destOrd="5" presId="urn:microsoft.com/office/officeart/2005/8/layout/lProcess2"/>
    <dgm:cxn modelId="{A03EA9B9-DDD1-4CA0-8697-F37B351790EC}" srcId="{85EF0332-0A7D-4D5D-BCD5-3D9856AC74A7}" destId="{6D87DBA3-4CD4-43A4-9CD3-062B8A195DD1}" srcOrd="3" destOrd="0" parTransId="{333C4BE5-6F37-47E1-B9F8-78E538F74248}" sibTransId="{D92D914C-901F-4234-8BED-18E6653A522E}"/>
    <dgm:cxn modelId="{A089A85D-6925-4251-82ED-BE32205F0D10}" type="presParOf" srcId="{DB5226BD-F3D8-467C-A81B-7CAA324D0373}" destId="{E4B78D63-A0E7-435A-84AD-8EB52FCEC7C1}" srcOrd="0" destOrd="0" presId="urn:microsoft.com/office/officeart/2005/8/layout/lProcess2"/>
    <dgm:cxn modelId="{76BB4878-2AEC-4AE3-89A7-E46CB3C203C9}" type="presParOf" srcId="{E4B78D63-A0E7-435A-84AD-8EB52FCEC7C1}" destId="{65A699B7-13DF-4A52-B4D9-15F8B49A2B74}" srcOrd="0" destOrd="0" presId="urn:microsoft.com/office/officeart/2005/8/layout/lProcess2"/>
    <dgm:cxn modelId="{A4430B29-9D7D-40C4-8491-8040EAAF2146}" type="presParOf" srcId="{E4B78D63-A0E7-435A-84AD-8EB52FCEC7C1}" destId="{E176D85C-91D4-428C-9748-B2DDA2090CE7}" srcOrd="1" destOrd="0" presId="urn:microsoft.com/office/officeart/2005/8/layout/lProcess2"/>
    <dgm:cxn modelId="{656D04B6-3735-47D5-8757-B74F24F00BB1}" type="presParOf" srcId="{E4B78D63-A0E7-435A-84AD-8EB52FCEC7C1}" destId="{A97456FE-4B3A-43EC-B7FB-E5F4C2D42CFB}" srcOrd="2" destOrd="0" presId="urn:microsoft.com/office/officeart/2005/8/layout/lProcess2"/>
    <dgm:cxn modelId="{BC1AD6A6-B204-45B3-BF3D-402B2E6AFB44}" type="presParOf" srcId="{A97456FE-4B3A-43EC-B7FB-E5F4C2D42CFB}" destId="{6F1BB696-4ABF-4FF6-8E08-6A83530EAF0F}" srcOrd="0" destOrd="0" presId="urn:microsoft.com/office/officeart/2005/8/layout/lProcess2"/>
    <dgm:cxn modelId="{D0612A74-4305-4D0F-A224-3E4385DF0CA4}" type="presParOf" srcId="{6F1BB696-4ABF-4FF6-8E08-6A83530EAF0F}" destId="{4EC6AC83-7729-42FC-8F3A-D80A01AACCF9}" srcOrd="0" destOrd="0" presId="urn:microsoft.com/office/officeart/2005/8/layout/lProcess2"/>
    <dgm:cxn modelId="{B0A73955-BAF7-4281-A4B7-E22242F67D4F}" type="presParOf" srcId="{6F1BB696-4ABF-4FF6-8E08-6A83530EAF0F}" destId="{2FFB7406-31F0-45D1-9717-52C224BAA47B}" srcOrd="1" destOrd="0" presId="urn:microsoft.com/office/officeart/2005/8/layout/lProcess2"/>
    <dgm:cxn modelId="{C4C781D6-3C52-4DA4-895F-4D9D14670E98}" type="presParOf" srcId="{6F1BB696-4ABF-4FF6-8E08-6A83530EAF0F}" destId="{C22BEE4E-FDB9-4AB5-ACD0-08100C4F6F50}" srcOrd="2" destOrd="0" presId="urn:microsoft.com/office/officeart/2005/8/layout/lProcess2"/>
    <dgm:cxn modelId="{DD4D511E-FE07-4DF7-AA40-417C26542F4F}" type="presParOf" srcId="{6F1BB696-4ABF-4FF6-8E08-6A83530EAF0F}" destId="{B07A42A2-04AF-4C88-9C47-4EA619426E5E}" srcOrd="3" destOrd="0" presId="urn:microsoft.com/office/officeart/2005/8/layout/lProcess2"/>
    <dgm:cxn modelId="{DB70C4AA-4969-4C42-9AFF-66674D494571}" type="presParOf" srcId="{6F1BB696-4ABF-4FF6-8E08-6A83530EAF0F}" destId="{2AC89AA9-785F-43DB-9CA9-20F835EF6DCC}" srcOrd="4" destOrd="0" presId="urn:microsoft.com/office/officeart/2005/8/layout/lProcess2"/>
    <dgm:cxn modelId="{863B24CA-9ED3-449E-9093-440E86093C5A}" type="presParOf" srcId="{6F1BB696-4ABF-4FF6-8E08-6A83530EAF0F}" destId="{772FC0DA-2A34-4C53-9303-A4434C20B603}" srcOrd="5" destOrd="0" presId="urn:microsoft.com/office/officeart/2005/8/layout/lProcess2"/>
    <dgm:cxn modelId="{402788EB-6248-44C0-B9A5-2A1F6ADBA5F6}" type="presParOf" srcId="{6F1BB696-4ABF-4FF6-8E08-6A83530EAF0F}" destId="{527A91AC-E809-47E2-88C9-AA352A8B171C}" srcOrd="6" destOrd="0" presId="urn:microsoft.com/office/officeart/2005/8/layout/lProcess2"/>
    <dgm:cxn modelId="{5AE34C9B-E392-4B69-B6E2-2DD9234DF331}" type="presParOf" srcId="{DB5226BD-F3D8-467C-A81B-7CAA324D0373}" destId="{3B3B65E8-7324-4B77-A090-45CB3F994888}" srcOrd="1" destOrd="0" presId="urn:microsoft.com/office/officeart/2005/8/layout/lProcess2"/>
    <dgm:cxn modelId="{CBDCA885-241B-4065-8D23-28CAF08440C4}" type="presParOf" srcId="{DB5226BD-F3D8-467C-A81B-7CAA324D0373}" destId="{889140D2-39B6-4ADF-A6AB-07F9497D891B}" srcOrd="2" destOrd="0" presId="urn:microsoft.com/office/officeart/2005/8/layout/lProcess2"/>
    <dgm:cxn modelId="{E7DD1FCD-259A-4DF0-B8CE-3F25C4A63748}" type="presParOf" srcId="{889140D2-39B6-4ADF-A6AB-07F9497D891B}" destId="{EC9164B3-7F28-46BE-8B32-17CB20E484D7}" srcOrd="0" destOrd="0" presId="urn:microsoft.com/office/officeart/2005/8/layout/lProcess2"/>
    <dgm:cxn modelId="{BB7573A8-D703-4022-A525-B05E7EFE9062}" type="presParOf" srcId="{889140D2-39B6-4ADF-A6AB-07F9497D891B}" destId="{2E489DBF-EB8D-444C-882F-65C89D1B1AA9}" srcOrd="1" destOrd="0" presId="urn:microsoft.com/office/officeart/2005/8/layout/lProcess2"/>
    <dgm:cxn modelId="{7F7C23CF-F3DE-4614-AE43-6E00B236CE2C}" type="presParOf" srcId="{889140D2-39B6-4ADF-A6AB-07F9497D891B}" destId="{0E8E9A95-898B-4348-9495-B2DF298842DC}" srcOrd="2" destOrd="0" presId="urn:microsoft.com/office/officeart/2005/8/layout/lProcess2"/>
    <dgm:cxn modelId="{60444D10-365A-4C9D-BD87-7A64B779F529}" type="presParOf" srcId="{0E8E9A95-898B-4348-9495-B2DF298842DC}" destId="{EB0B9E71-ABBE-48FB-8CCA-A16CB5CF796C}" srcOrd="0" destOrd="0" presId="urn:microsoft.com/office/officeart/2005/8/layout/lProcess2"/>
    <dgm:cxn modelId="{FECE42F3-7A9C-41A4-819E-63099A230349}" type="presParOf" srcId="{EB0B9E71-ABBE-48FB-8CCA-A16CB5CF796C}" destId="{2C26A8F7-DF5D-4A2F-B278-6BC6A7F7E741}" srcOrd="0" destOrd="0" presId="urn:microsoft.com/office/officeart/2005/8/layout/lProcess2"/>
    <dgm:cxn modelId="{2C7D04BB-40EE-419A-B211-D61CABC28794}" type="presParOf" srcId="{EB0B9E71-ABBE-48FB-8CCA-A16CB5CF796C}" destId="{70C40EDF-786E-4535-B287-795CF201C357}" srcOrd="1" destOrd="0" presId="urn:microsoft.com/office/officeart/2005/8/layout/lProcess2"/>
    <dgm:cxn modelId="{017645C4-579A-46DC-AFF8-6381C5F8B180}" type="presParOf" srcId="{EB0B9E71-ABBE-48FB-8CCA-A16CB5CF796C}" destId="{0623DC59-6777-4EB2-8879-FED21839A042}" srcOrd="2" destOrd="0" presId="urn:microsoft.com/office/officeart/2005/8/layout/lProcess2"/>
    <dgm:cxn modelId="{605023C5-3E8C-4773-8CB1-AE3FE264F136}" type="presParOf" srcId="{EB0B9E71-ABBE-48FB-8CCA-A16CB5CF796C}" destId="{E52AC00C-41B9-4410-BF7E-3546CE5F3AD5}" srcOrd="3" destOrd="0" presId="urn:microsoft.com/office/officeart/2005/8/layout/lProcess2"/>
    <dgm:cxn modelId="{26A92923-CE35-40F5-A88E-ADCD9CFAD8C5}" type="presParOf" srcId="{EB0B9E71-ABBE-48FB-8CCA-A16CB5CF796C}" destId="{2EFAB480-98AC-4600-8AF3-05F143CBCD8E}" srcOrd="4" destOrd="0" presId="urn:microsoft.com/office/officeart/2005/8/layout/lProcess2"/>
    <dgm:cxn modelId="{789AEB41-DC97-4F48-A3D6-F5EF0EC3648C}" type="presParOf" srcId="{EB0B9E71-ABBE-48FB-8CCA-A16CB5CF796C}" destId="{7D8B677E-E6CF-4920-903C-4E250BFFDF9C}" srcOrd="5" destOrd="0" presId="urn:microsoft.com/office/officeart/2005/8/layout/lProcess2"/>
    <dgm:cxn modelId="{CFBDD41D-5D01-4CEA-BEDC-605CCE0F2661}" type="presParOf" srcId="{EB0B9E71-ABBE-48FB-8CCA-A16CB5CF796C}" destId="{BCD95E20-9AEA-4388-AAEB-DA3B026587A0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C085837-E476-46C2-A524-E47B8893D139}" type="doc">
      <dgm:prSet loTypeId="urn:microsoft.com/office/officeart/2005/8/layout/default#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B2C0194-8696-4580-81B4-319DDF8BF73E}" type="pres">
      <dgm:prSet presAssocID="{FC085837-E476-46C2-A524-E47B8893D1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601C07F-50D8-4AE9-9C92-7155CAA27001}" type="presOf" srcId="{FC085837-E476-46C2-A524-E47B8893D139}" destId="{7B2C0194-8696-4580-81B4-319DDF8BF73E}" srcOrd="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28F447C-FA19-4E6B-80D4-55EFFA63426C}" type="doc">
      <dgm:prSet loTypeId="urn:microsoft.com/office/officeart/2005/8/layout/lProcess2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8B95384-6B4A-446B-AB20-6F2B1F9837AE}">
      <dgm:prSet phldrT="[Текст]" custT="1"/>
      <dgm:spPr/>
      <dgm:t>
        <a:bodyPr/>
        <a:lstStyle/>
        <a:p>
          <a:r>
            <a:rPr lang="ru-RU" sz="2800" dirty="0" smtClean="0"/>
            <a:t>Учредитель</a:t>
          </a:r>
          <a:endParaRPr lang="ru-RU" sz="2800" dirty="0"/>
        </a:p>
      </dgm:t>
    </dgm:pt>
    <dgm:pt modelId="{5CADEBDA-A9C5-44B4-A28F-1F3D481AB428}" type="parTrans" cxnId="{92233682-EDB7-4B7A-9884-A70D2A7E8D36}">
      <dgm:prSet/>
      <dgm:spPr/>
      <dgm:t>
        <a:bodyPr/>
        <a:lstStyle/>
        <a:p>
          <a:endParaRPr lang="ru-RU"/>
        </a:p>
      </dgm:t>
    </dgm:pt>
    <dgm:pt modelId="{2A7A72AA-5BE1-42BF-8A66-A6684C063413}" type="sibTrans" cxnId="{92233682-EDB7-4B7A-9884-A70D2A7E8D36}">
      <dgm:prSet/>
      <dgm:spPr/>
      <dgm:t>
        <a:bodyPr/>
        <a:lstStyle/>
        <a:p>
          <a:endParaRPr lang="ru-RU"/>
        </a:p>
      </dgm:t>
    </dgm:pt>
    <dgm:pt modelId="{3D947349-3A8E-446E-BA55-921258303F0E}">
      <dgm:prSet phldrT="[Текст]" custT="1"/>
      <dgm:spPr/>
      <dgm:t>
        <a:bodyPr/>
        <a:lstStyle/>
        <a:p>
          <a:pPr>
            <a:spcAft>
              <a:spcPts val="2400"/>
            </a:spcAft>
          </a:pPr>
          <a:r>
            <a:rPr lang="ru-RU" sz="1600" dirty="0" smtClean="0">
              <a:effectLst/>
            </a:rPr>
            <a:t>Отчет о выполнении государственного (муниципального) задания</a:t>
          </a:r>
          <a:endParaRPr lang="ru-RU" sz="1600" dirty="0"/>
        </a:p>
      </dgm:t>
    </dgm:pt>
    <dgm:pt modelId="{2F13291E-3D8F-4CD7-9CFA-EB96083968B9}" type="parTrans" cxnId="{7375CB37-2192-43BD-8A70-0DE1CC0F5269}">
      <dgm:prSet/>
      <dgm:spPr/>
      <dgm:t>
        <a:bodyPr/>
        <a:lstStyle/>
        <a:p>
          <a:endParaRPr lang="ru-RU"/>
        </a:p>
      </dgm:t>
    </dgm:pt>
    <dgm:pt modelId="{49C6C733-BBAF-4A8C-9C1B-ED92D507437C}" type="sibTrans" cxnId="{7375CB37-2192-43BD-8A70-0DE1CC0F5269}">
      <dgm:prSet/>
      <dgm:spPr/>
      <dgm:t>
        <a:bodyPr/>
        <a:lstStyle/>
        <a:p>
          <a:endParaRPr lang="ru-RU"/>
        </a:p>
      </dgm:t>
    </dgm:pt>
    <dgm:pt modelId="{325CEF36-3B4D-4C97-A379-A3D5AE66A78C}">
      <dgm:prSet phldrT="[Текст]" custT="1"/>
      <dgm:spPr/>
      <dgm:t>
        <a:bodyPr/>
        <a:lstStyle/>
        <a:p>
          <a:pPr>
            <a:spcAft>
              <a:spcPts val="2400"/>
            </a:spcAft>
          </a:pPr>
          <a:r>
            <a:rPr lang="ru-RU" sz="1600" dirty="0" smtClean="0">
              <a:effectLst/>
            </a:rPr>
            <a:t>Отчет о результатах деятельности и использовании имущества</a:t>
          </a:r>
          <a:endParaRPr lang="ru-RU" sz="1600" dirty="0"/>
        </a:p>
      </dgm:t>
    </dgm:pt>
    <dgm:pt modelId="{0069B990-EF50-4477-8B8A-85887A591D66}" type="parTrans" cxnId="{CAC1F26B-AA31-4397-BFD4-B13BB43E0651}">
      <dgm:prSet/>
      <dgm:spPr/>
      <dgm:t>
        <a:bodyPr/>
        <a:lstStyle/>
        <a:p>
          <a:endParaRPr lang="ru-RU"/>
        </a:p>
      </dgm:t>
    </dgm:pt>
    <dgm:pt modelId="{01E1D292-E8A9-478B-AE99-064FEF34341A}" type="sibTrans" cxnId="{CAC1F26B-AA31-4397-BFD4-B13BB43E0651}">
      <dgm:prSet/>
      <dgm:spPr/>
      <dgm:t>
        <a:bodyPr/>
        <a:lstStyle/>
        <a:p>
          <a:endParaRPr lang="ru-RU"/>
        </a:p>
      </dgm:t>
    </dgm:pt>
    <dgm:pt modelId="{6D703CE6-2ADF-4983-9619-F9EEB85E6B4D}">
      <dgm:prSet phldrT="[Текст]" custT="1"/>
      <dgm:spPr/>
      <dgm:t>
        <a:bodyPr/>
        <a:lstStyle/>
        <a:p>
          <a:pPr>
            <a:spcAft>
              <a:spcPts val="2400"/>
            </a:spcAft>
          </a:pPr>
          <a:r>
            <a:rPr lang="ru-RU" sz="1600" dirty="0" smtClean="0">
              <a:effectLst/>
            </a:rPr>
            <a:t>Отчет о выполнении плана ФХД</a:t>
          </a:r>
          <a:endParaRPr lang="ru-RU" sz="1600" dirty="0"/>
        </a:p>
      </dgm:t>
    </dgm:pt>
    <dgm:pt modelId="{153209F9-0910-45C5-9492-D783CEA7952A}" type="parTrans" cxnId="{FCDD199E-B602-468E-B21A-53CC557B86D9}">
      <dgm:prSet/>
      <dgm:spPr/>
      <dgm:t>
        <a:bodyPr/>
        <a:lstStyle/>
        <a:p>
          <a:endParaRPr lang="ru-RU"/>
        </a:p>
      </dgm:t>
    </dgm:pt>
    <dgm:pt modelId="{B44F9704-E0A6-4459-BE68-D335C64EAEEA}" type="sibTrans" cxnId="{FCDD199E-B602-468E-B21A-53CC557B86D9}">
      <dgm:prSet/>
      <dgm:spPr/>
      <dgm:t>
        <a:bodyPr/>
        <a:lstStyle/>
        <a:p>
          <a:endParaRPr lang="ru-RU"/>
        </a:p>
      </dgm:t>
    </dgm:pt>
    <dgm:pt modelId="{6E4F65B5-A3DA-416C-B15F-5714232157DF}">
      <dgm:prSet phldrT="[Текст]" custT="1"/>
      <dgm:spPr/>
      <dgm:t>
        <a:bodyPr/>
        <a:lstStyle/>
        <a:p>
          <a:pPr>
            <a:spcAft>
              <a:spcPts val="2400"/>
            </a:spcAft>
          </a:pPr>
          <a:r>
            <a:rPr lang="ru-RU" sz="1600" dirty="0" smtClean="0"/>
            <a:t>Приложение к отчету о плане ФХД (целевые субсидии)</a:t>
          </a:r>
          <a:endParaRPr lang="ru-RU" sz="1600" dirty="0"/>
        </a:p>
      </dgm:t>
    </dgm:pt>
    <dgm:pt modelId="{6B5F7945-40CE-4E4F-B762-5C9E142BB81F}" type="sibTrans" cxnId="{FA835491-9429-4D50-9D61-C81D18A59CC5}">
      <dgm:prSet/>
      <dgm:spPr/>
      <dgm:t>
        <a:bodyPr/>
        <a:lstStyle/>
        <a:p>
          <a:endParaRPr lang="ru-RU"/>
        </a:p>
      </dgm:t>
    </dgm:pt>
    <dgm:pt modelId="{2A48FCBC-DBD0-411A-942A-3D28FE8A3B0C}" type="parTrans" cxnId="{FA835491-9429-4D50-9D61-C81D18A59CC5}">
      <dgm:prSet/>
      <dgm:spPr/>
      <dgm:t>
        <a:bodyPr/>
        <a:lstStyle/>
        <a:p>
          <a:endParaRPr lang="ru-RU"/>
        </a:p>
      </dgm:t>
    </dgm:pt>
    <dgm:pt modelId="{A5E3C236-87B3-4153-937F-6DF45130FEB8}">
      <dgm:prSet phldrT="[Текст]" custT="1"/>
      <dgm:spPr/>
      <dgm:t>
        <a:bodyPr/>
        <a:lstStyle/>
        <a:p>
          <a:r>
            <a:rPr lang="ru-RU" sz="2000" dirty="0" smtClean="0">
              <a:effectLst/>
            </a:rPr>
            <a:t>Сводный отчет по сети учреждений</a:t>
          </a:r>
          <a:endParaRPr lang="ru-RU" sz="2000" dirty="0"/>
        </a:p>
      </dgm:t>
    </dgm:pt>
    <dgm:pt modelId="{8536AEC8-1A44-4101-9400-4DBE44E72B46}" type="parTrans" cxnId="{5B8161F0-5F94-454F-8794-91B5CEA1719C}">
      <dgm:prSet/>
      <dgm:spPr/>
      <dgm:t>
        <a:bodyPr/>
        <a:lstStyle/>
        <a:p>
          <a:endParaRPr lang="ru-RU"/>
        </a:p>
      </dgm:t>
    </dgm:pt>
    <dgm:pt modelId="{6ABDE41F-20CD-4F47-919D-B35336EB6590}" type="sibTrans" cxnId="{5B8161F0-5F94-454F-8794-91B5CEA1719C}">
      <dgm:prSet/>
      <dgm:spPr/>
      <dgm:t>
        <a:bodyPr/>
        <a:lstStyle/>
        <a:p>
          <a:endParaRPr lang="ru-RU"/>
        </a:p>
      </dgm:t>
    </dgm:pt>
    <dgm:pt modelId="{4C775FE5-889A-4EC5-B4F6-CCF2DAA47EB9}">
      <dgm:prSet phldrT="[Текст]" custT="1"/>
      <dgm:spPr/>
      <dgm:t>
        <a:bodyPr/>
        <a:lstStyle/>
        <a:p>
          <a:r>
            <a:rPr lang="ru-RU" sz="2000" dirty="0" smtClean="0">
              <a:effectLst/>
            </a:rPr>
            <a:t>Отчет о реализации государственной (муниципальной) программы</a:t>
          </a:r>
          <a:endParaRPr lang="ru-RU" sz="2000" dirty="0"/>
        </a:p>
      </dgm:t>
    </dgm:pt>
    <dgm:pt modelId="{0B98DA8A-0285-4E95-8F8B-11F192AA8BC6}" type="parTrans" cxnId="{C66993CA-37AF-432A-B2BC-C42B6808AE7F}">
      <dgm:prSet/>
      <dgm:spPr/>
      <dgm:t>
        <a:bodyPr/>
        <a:lstStyle/>
        <a:p>
          <a:endParaRPr lang="ru-RU"/>
        </a:p>
      </dgm:t>
    </dgm:pt>
    <dgm:pt modelId="{B5E6BC3C-B260-4B56-917C-D5CCB9714E01}" type="sibTrans" cxnId="{C66993CA-37AF-432A-B2BC-C42B6808AE7F}">
      <dgm:prSet/>
      <dgm:spPr/>
      <dgm:t>
        <a:bodyPr/>
        <a:lstStyle/>
        <a:p>
          <a:endParaRPr lang="ru-RU"/>
        </a:p>
      </dgm:t>
    </dgm:pt>
    <dgm:pt modelId="{DA5DF987-1570-4CB9-B819-50CE29823E79}">
      <dgm:prSet phldrT="[Текст]" custT="1"/>
      <dgm:spPr/>
      <dgm:t>
        <a:bodyPr/>
        <a:lstStyle/>
        <a:p>
          <a:r>
            <a:rPr lang="ru-RU" sz="2800" dirty="0" smtClean="0"/>
            <a:t>Учреждение</a:t>
          </a:r>
          <a:endParaRPr lang="ru-RU" sz="2800" dirty="0"/>
        </a:p>
      </dgm:t>
    </dgm:pt>
    <dgm:pt modelId="{0D5B0155-2FEC-4229-A880-7A464ABF61E1}" type="parTrans" cxnId="{BCBE6341-A4F1-43E7-A2A1-46B1B47311C5}">
      <dgm:prSet/>
      <dgm:spPr/>
      <dgm:t>
        <a:bodyPr/>
        <a:lstStyle/>
        <a:p>
          <a:endParaRPr lang="ru-RU"/>
        </a:p>
      </dgm:t>
    </dgm:pt>
    <dgm:pt modelId="{C9ECF648-A63E-4A18-9C11-A3CB5F3A5ABA}" type="sibTrans" cxnId="{BCBE6341-A4F1-43E7-A2A1-46B1B47311C5}">
      <dgm:prSet/>
      <dgm:spPr/>
      <dgm:t>
        <a:bodyPr/>
        <a:lstStyle/>
        <a:p>
          <a:endParaRPr lang="ru-RU"/>
        </a:p>
      </dgm:t>
    </dgm:pt>
    <dgm:pt modelId="{DB5226BD-F3D8-467C-A81B-7CAA324D0373}" type="pres">
      <dgm:prSet presAssocID="{D28F447C-FA19-4E6B-80D4-55EFFA6342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B78D63-A0E7-435A-84AD-8EB52FCEC7C1}" type="pres">
      <dgm:prSet presAssocID="{38B95384-6B4A-446B-AB20-6F2B1F9837AE}" presName="compNode" presStyleCnt="0"/>
      <dgm:spPr/>
      <dgm:t>
        <a:bodyPr/>
        <a:lstStyle/>
        <a:p>
          <a:endParaRPr lang="ru-RU"/>
        </a:p>
      </dgm:t>
    </dgm:pt>
    <dgm:pt modelId="{65A699B7-13DF-4A52-B4D9-15F8B49A2B74}" type="pres">
      <dgm:prSet presAssocID="{38B95384-6B4A-446B-AB20-6F2B1F9837AE}" presName="aNode" presStyleLbl="bgShp" presStyleIdx="0" presStyleCnt="2" custScaleX="105612" custScaleY="94397" custLinFactNeighborX="-43" custLinFactNeighborY="1443"/>
      <dgm:spPr/>
      <dgm:t>
        <a:bodyPr/>
        <a:lstStyle/>
        <a:p>
          <a:endParaRPr lang="ru-RU"/>
        </a:p>
      </dgm:t>
    </dgm:pt>
    <dgm:pt modelId="{E176D85C-91D4-428C-9748-B2DDA2090CE7}" type="pres">
      <dgm:prSet presAssocID="{38B95384-6B4A-446B-AB20-6F2B1F9837AE}" presName="textNode" presStyleLbl="bgShp" presStyleIdx="0" presStyleCnt="2"/>
      <dgm:spPr/>
      <dgm:t>
        <a:bodyPr/>
        <a:lstStyle/>
        <a:p>
          <a:endParaRPr lang="ru-RU"/>
        </a:p>
      </dgm:t>
    </dgm:pt>
    <dgm:pt modelId="{A97456FE-4B3A-43EC-B7FB-E5F4C2D42CFB}" type="pres">
      <dgm:prSet presAssocID="{38B95384-6B4A-446B-AB20-6F2B1F9837AE}" presName="compChildNode" presStyleCnt="0"/>
      <dgm:spPr/>
      <dgm:t>
        <a:bodyPr/>
        <a:lstStyle/>
        <a:p>
          <a:endParaRPr lang="ru-RU"/>
        </a:p>
      </dgm:t>
    </dgm:pt>
    <dgm:pt modelId="{6F1BB696-4ABF-4FF6-8E08-6A83530EAF0F}" type="pres">
      <dgm:prSet presAssocID="{38B95384-6B4A-446B-AB20-6F2B1F9837AE}" presName="theInnerList" presStyleCnt="0"/>
      <dgm:spPr/>
      <dgm:t>
        <a:bodyPr/>
        <a:lstStyle/>
        <a:p>
          <a:endParaRPr lang="ru-RU"/>
        </a:p>
      </dgm:t>
    </dgm:pt>
    <dgm:pt modelId="{527EF02C-711E-4B6A-8CB1-001D0BAC9F4D}" type="pres">
      <dgm:prSet presAssocID="{A5E3C236-87B3-4153-937F-6DF45130FEB8}" presName="childNode" presStyleLbl="node1" presStyleIdx="0" presStyleCnt="6" custScaleX="117173" custScaleY="31177" custLinFactNeighborX="864" custLinFactNeighborY="-94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2B881-7717-4D41-AC3C-1EAF4F8578D8}" type="pres">
      <dgm:prSet presAssocID="{A5E3C236-87B3-4153-937F-6DF45130FEB8}" presName="aSpace2" presStyleCnt="0"/>
      <dgm:spPr/>
      <dgm:t>
        <a:bodyPr/>
        <a:lstStyle/>
        <a:p>
          <a:endParaRPr lang="ru-RU"/>
        </a:p>
      </dgm:t>
    </dgm:pt>
    <dgm:pt modelId="{E21CCA99-A207-4617-A63C-3269C4E77FAC}" type="pres">
      <dgm:prSet presAssocID="{4C775FE5-889A-4EC5-B4F6-CCF2DAA47EB9}" presName="childNode" presStyleLbl="node1" presStyleIdx="1" presStyleCnt="6" custScaleX="117173" custScaleY="36704" custLinFactNeighborX="-766" custLinFactNeighborY="-54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B65E8-7324-4B77-A090-45CB3F994888}" type="pres">
      <dgm:prSet presAssocID="{38B95384-6B4A-446B-AB20-6F2B1F9837AE}" presName="aSpace" presStyleCnt="0"/>
      <dgm:spPr/>
      <dgm:t>
        <a:bodyPr/>
        <a:lstStyle/>
        <a:p>
          <a:endParaRPr lang="ru-RU"/>
        </a:p>
      </dgm:t>
    </dgm:pt>
    <dgm:pt modelId="{12C0FA04-C616-4C94-AD3D-3B50D43D38C6}" type="pres">
      <dgm:prSet presAssocID="{DA5DF987-1570-4CB9-B819-50CE29823E79}" presName="compNode" presStyleCnt="0"/>
      <dgm:spPr/>
      <dgm:t>
        <a:bodyPr/>
        <a:lstStyle/>
        <a:p>
          <a:endParaRPr lang="ru-RU"/>
        </a:p>
      </dgm:t>
    </dgm:pt>
    <dgm:pt modelId="{7E9DD63C-5124-4812-B5B9-01AC569DAE25}" type="pres">
      <dgm:prSet presAssocID="{DA5DF987-1570-4CB9-B819-50CE29823E79}" presName="aNode" presStyleLbl="bgShp" presStyleIdx="1" presStyleCnt="2" custScaleX="114610" custScaleY="94520" custLinFactNeighborY="1381"/>
      <dgm:spPr/>
      <dgm:t>
        <a:bodyPr/>
        <a:lstStyle/>
        <a:p>
          <a:endParaRPr lang="ru-RU"/>
        </a:p>
      </dgm:t>
    </dgm:pt>
    <dgm:pt modelId="{8DA2D67D-7158-4604-A7C4-2811EF32E807}" type="pres">
      <dgm:prSet presAssocID="{DA5DF987-1570-4CB9-B819-50CE29823E79}" presName="textNode" presStyleLbl="bgShp" presStyleIdx="1" presStyleCnt="2"/>
      <dgm:spPr/>
      <dgm:t>
        <a:bodyPr/>
        <a:lstStyle/>
        <a:p>
          <a:endParaRPr lang="ru-RU"/>
        </a:p>
      </dgm:t>
    </dgm:pt>
    <dgm:pt modelId="{4BD41FCF-49CF-4E3B-BB18-B1B16AA18C9B}" type="pres">
      <dgm:prSet presAssocID="{DA5DF987-1570-4CB9-B819-50CE29823E79}" presName="compChildNode" presStyleCnt="0"/>
      <dgm:spPr/>
      <dgm:t>
        <a:bodyPr/>
        <a:lstStyle/>
        <a:p>
          <a:endParaRPr lang="ru-RU"/>
        </a:p>
      </dgm:t>
    </dgm:pt>
    <dgm:pt modelId="{5A67CDB1-5470-4278-9697-49AC7D38367B}" type="pres">
      <dgm:prSet presAssocID="{DA5DF987-1570-4CB9-B819-50CE29823E79}" presName="theInnerList" presStyleCnt="0"/>
      <dgm:spPr/>
      <dgm:t>
        <a:bodyPr/>
        <a:lstStyle/>
        <a:p>
          <a:endParaRPr lang="ru-RU"/>
        </a:p>
      </dgm:t>
    </dgm:pt>
    <dgm:pt modelId="{4EC6AC83-7729-42FC-8F3A-D80A01AACCF9}" type="pres">
      <dgm:prSet presAssocID="{3D947349-3A8E-446E-BA55-921258303F0E}" presName="childNode" presStyleLbl="node1" presStyleIdx="2" presStyleCnt="6" custScaleX="117173" custLinFactY="-30040" custLinFactNeighborX="-7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B7406-31F0-45D1-9717-52C224BAA47B}" type="pres">
      <dgm:prSet presAssocID="{3D947349-3A8E-446E-BA55-921258303F0E}" presName="aSpace2" presStyleCnt="0"/>
      <dgm:spPr/>
      <dgm:t>
        <a:bodyPr/>
        <a:lstStyle/>
        <a:p>
          <a:endParaRPr lang="ru-RU"/>
        </a:p>
      </dgm:t>
    </dgm:pt>
    <dgm:pt modelId="{C22BEE4E-FDB9-4AB5-ACD0-08100C4F6F50}" type="pres">
      <dgm:prSet presAssocID="{325CEF36-3B4D-4C97-A379-A3D5AE66A78C}" presName="childNode" presStyleLbl="node1" presStyleIdx="3" presStyleCnt="6" custScaleX="117173" custLinFactY="-32187" custLinFactNeighborX="-7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A42A2-04AF-4C88-9C47-4EA619426E5E}" type="pres">
      <dgm:prSet presAssocID="{325CEF36-3B4D-4C97-A379-A3D5AE66A78C}" presName="aSpace2" presStyleCnt="0"/>
      <dgm:spPr/>
      <dgm:t>
        <a:bodyPr/>
        <a:lstStyle/>
        <a:p>
          <a:endParaRPr lang="ru-RU"/>
        </a:p>
      </dgm:t>
    </dgm:pt>
    <dgm:pt modelId="{527A91AC-E809-47E2-88C9-AA352A8B171C}" type="pres">
      <dgm:prSet presAssocID="{6D703CE6-2ADF-4983-9619-F9EEB85E6B4D}" presName="childNode" presStyleLbl="node1" presStyleIdx="4" presStyleCnt="6" custScaleX="117173" custLinFactY="-34223" custLinFactNeighborX="-7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85368-F29D-4CE3-AB55-B63AC8F82A4E}" type="pres">
      <dgm:prSet presAssocID="{6D703CE6-2ADF-4983-9619-F9EEB85E6B4D}" presName="aSpace2" presStyleCnt="0"/>
      <dgm:spPr/>
      <dgm:t>
        <a:bodyPr/>
        <a:lstStyle/>
        <a:p>
          <a:endParaRPr lang="ru-RU"/>
        </a:p>
      </dgm:t>
    </dgm:pt>
    <dgm:pt modelId="{B420579C-2CBF-483D-B4D2-CD459DA1AAE1}" type="pres">
      <dgm:prSet presAssocID="{6E4F65B5-A3DA-416C-B15F-5714232157DF}" presName="childNode" presStyleLbl="node1" presStyleIdx="5" presStyleCnt="6" custScaleX="117173" custLinFactY="-36259" custLinFactNeighborX="-7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8161F0-5F94-454F-8794-91B5CEA1719C}" srcId="{38B95384-6B4A-446B-AB20-6F2B1F9837AE}" destId="{A5E3C236-87B3-4153-937F-6DF45130FEB8}" srcOrd="0" destOrd="0" parTransId="{8536AEC8-1A44-4101-9400-4DBE44E72B46}" sibTransId="{6ABDE41F-20CD-4F47-919D-B35336EB6590}"/>
    <dgm:cxn modelId="{FA835491-9429-4D50-9D61-C81D18A59CC5}" srcId="{DA5DF987-1570-4CB9-B819-50CE29823E79}" destId="{6E4F65B5-A3DA-416C-B15F-5714232157DF}" srcOrd="3" destOrd="0" parTransId="{2A48FCBC-DBD0-411A-942A-3D28FE8A3B0C}" sibTransId="{6B5F7945-40CE-4E4F-B762-5C9E142BB81F}"/>
    <dgm:cxn modelId="{78694ADE-8947-4848-BCDC-3E8636D0E11C}" type="presOf" srcId="{A5E3C236-87B3-4153-937F-6DF45130FEB8}" destId="{527EF02C-711E-4B6A-8CB1-001D0BAC9F4D}" srcOrd="0" destOrd="0" presId="urn:microsoft.com/office/officeart/2005/8/layout/lProcess2"/>
    <dgm:cxn modelId="{42926ACE-13C0-475A-8BE9-A59508E724AB}" type="presOf" srcId="{6E4F65B5-A3DA-416C-B15F-5714232157DF}" destId="{B420579C-2CBF-483D-B4D2-CD459DA1AAE1}" srcOrd="0" destOrd="0" presId="urn:microsoft.com/office/officeart/2005/8/layout/lProcess2"/>
    <dgm:cxn modelId="{FCDD199E-B602-468E-B21A-53CC557B86D9}" srcId="{DA5DF987-1570-4CB9-B819-50CE29823E79}" destId="{6D703CE6-2ADF-4983-9619-F9EEB85E6B4D}" srcOrd="2" destOrd="0" parTransId="{153209F9-0910-45C5-9492-D783CEA7952A}" sibTransId="{B44F9704-E0A6-4459-BE68-D335C64EAEEA}"/>
    <dgm:cxn modelId="{7375CB37-2192-43BD-8A70-0DE1CC0F5269}" srcId="{DA5DF987-1570-4CB9-B819-50CE29823E79}" destId="{3D947349-3A8E-446E-BA55-921258303F0E}" srcOrd="0" destOrd="0" parTransId="{2F13291E-3D8F-4CD7-9CFA-EB96083968B9}" sibTransId="{49C6C733-BBAF-4A8C-9C1B-ED92D507437C}"/>
    <dgm:cxn modelId="{0116F857-DF80-4EFD-BE8C-B1F49CB0EAA1}" type="presOf" srcId="{325CEF36-3B4D-4C97-A379-A3D5AE66A78C}" destId="{C22BEE4E-FDB9-4AB5-ACD0-08100C4F6F50}" srcOrd="0" destOrd="0" presId="urn:microsoft.com/office/officeart/2005/8/layout/lProcess2"/>
    <dgm:cxn modelId="{E36F2C94-B759-444D-85DE-CC9BB5E2FB53}" type="presOf" srcId="{DA5DF987-1570-4CB9-B819-50CE29823E79}" destId="{7E9DD63C-5124-4812-B5B9-01AC569DAE25}" srcOrd="0" destOrd="0" presId="urn:microsoft.com/office/officeart/2005/8/layout/lProcess2"/>
    <dgm:cxn modelId="{080BC633-6512-4DC6-B61E-01708B6C3516}" type="presOf" srcId="{DA5DF987-1570-4CB9-B819-50CE29823E79}" destId="{8DA2D67D-7158-4604-A7C4-2811EF32E807}" srcOrd="1" destOrd="0" presId="urn:microsoft.com/office/officeart/2005/8/layout/lProcess2"/>
    <dgm:cxn modelId="{8A273AE4-0B8D-4C39-BD2E-3E327CECC423}" type="presOf" srcId="{38B95384-6B4A-446B-AB20-6F2B1F9837AE}" destId="{E176D85C-91D4-428C-9748-B2DDA2090CE7}" srcOrd="1" destOrd="0" presId="urn:microsoft.com/office/officeart/2005/8/layout/lProcess2"/>
    <dgm:cxn modelId="{92233682-EDB7-4B7A-9884-A70D2A7E8D36}" srcId="{D28F447C-FA19-4E6B-80D4-55EFFA63426C}" destId="{38B95384-6B4A-446B-AB20-6F2B1F9837AE}" srcOrd="0" destOrd="0" parTransId="{5CADEBDA-A9C5-44B4-A28F-1F3D481AB428}" sibTransId="{2A7A72AA-5BE1-42BF-8A66-A6684C063413}"/>
    <dgm:cxn modelId="{CAC1F26B-AA31-4397-BFD4-B13BB43E0651}" srcId="{DA5DF987-1570-4CB9-B819-50CE29823E79}" destId="{325CEF36-3B4D-4C97-A379-A3D5AE66A78C}" srcOrd="1" destOrd="0" parTransId="{0069B990-EF50-4477-8B8A-85887A591D66}" sibTransId="{01E1D292-E8A9-478B-AE99-064FEF34341A}"/>
    <dgm:cxn modelId="{BCBE6341-A4F1-43E7-A2A1-46B1B47311C5}" srcId="{D28F447C-FA19-4E6B-80D4-55EFFA63426C}" destId="{DA5DF987-1570-4CB9-B819-50CE29823E79}" srcOrd="1" destOrd="0" parTransId="{0D5B0155-2FEC-4229-A880-7A464ABF61E1}" sibTransId="{C9ECF648-A63E-4A18-9C11-A3CB5F3A5ABA}"/>
    <dgm:cxn modelId="{9CB9FB87-C6E8-4916-B8BB-98BEF498ED53}" type="presOf" srcId="{4C775FE5-889A-4EC5-B4F6-CCF2DAA47EB9}" destId="{E21CCA99-A207-4617-A63C-3269C4E77FAC}" srcOrd="0" destOrd="0" presId="urn:microsoft.com/office/officeart/2005/8/layout/lProcess2"/>
    <dgm:cxn modelId="{1E0D0C74-1541-41C3-A17F-8D302A03B996}" type="presOf" srcId="{3D947349-3A8E-446E-BA55-921258303F0E}" destId="{4EC6AC83-7729-42FC-8F3A-D80A01AACCF9}" srcOrd="0" destOrd="0" presId="urn:microsoft.com/office/officeart/2005/8/layout/lProcess2"/>
    <dgm:cxn modelId="{49972F6C-8250-4D74-B5F3-CD976401CDD3}" type="presOf" srcId="{D28F447C-FA19-4E6B-80D4-55EFFA63426C}" destId="{DB5226BD-F3D8-467C-A81B-7CAA324D0373}" srcOrd="0" destOrd="0" presId="urn:microsoft.com/office/officeart/2005/8/layout/lProcess2"/>
    <dgm:cxn modelId="{C66993CA-37AF-432A-B2BC-C42B6808AE7F}" srcId="{38B95384-6B4A-446B-AB20-6F2B1F9837AE}" destId="{4C775FE5-889A-4EC5-B4F6-CCF2DAA47EB9}" srcOrd="1" destOrd="0" parTransId="{0B98DA8A-0285-4E95-8F8B-11F192AA8BC6}" sibTransId="{B5E6BC3C-B260-4B56-917C-D5CCB9714E01}"/>
    <dgm:cxn modelId="{5F0FD3FE-E9AA-4D5B-8972-A2289F66E780}" type="presOf" srcId="{38B95384-6B4A-446B-AB20-6F2B1F9837AE}" destId="{65A699B7-13DF-4A52-B4D9-15F8B49A2B74}" srcOrd="0" destOrd="0" presId="urn:microsoft.com/office/officeart/2005/8/layout/lProcess2"/>
    <dgm:cxn modelId="{4D025AB6-7FEC-414B-A149-628BC7B626E5}" type="presOf" srcId="{6D703CE6-2ADF-4983-9619-F9EEB85E6B4D}" destId="{527A91AC-E809-47E2-88C9-AA352A8B171C}" srcOrd="0" destOrd="0" presId="urn:microsoft.com/office/officeart/2005/8/layout/lProcess2"/>
    <dgm:cxn modelId="{BD191C64-1725-41D9-85A6-45C409D335B8}" type="presParOf" srcId="{DB5226BD-F3D8-467C-A81B-7CAA324D0373}" destId="{E4B78D63-A0E7-435A-84AD-8EB52FCEC7C1}" srcOrd="0" destOrd="0" presId="urn:microsoft.com/office/officeart/2005/8/layout/lProcess2"/>
    <dgm:cxn modelId="{53C1B6C7-5984-49AA-9387-C5C505EB1BBD}" type="presParOf" srcId="{E4B78D63-A0E7-435A-84AD-8EB52FCEC7C1}" destId="{65A699B7-13DF-4A52-B4D9-15F8B49A2B74}" srcOrd="0" destOrd="0" presId="urn:microsoft.com/office/officeart/2005/8/layout/lProcess2"/>
    <dgm:cxn modelId="{233513A3-DB51-43F7-B8C0-9A5242CEA5C4}" type="presParOf" srcId="{E4B78D63-A0E7-435A-84AD-8EB52FCEC7C1}" destId="{E176D85C-91D4-428C-9748-B2DDA2090CE7}" srcOrd="1" destOrd="0" presId="urn:microsoft.com/office/officeart/2005/8/layout/lProcess2"/>
    <dgm:cxn modelId="{B916116F-5D0C-4E18-9355-B2A4DAD3F8EA}" type="presParOf" srcId="{E4B78D63-A0E7-435A-84AD-8EB52FCEC7C1}" destId="{A97456FE-4B3A-43EC-B7FB-E5F4C2D42CFB}" srcOrd="2" destOrd="0" presId="urn:microsoft.com/office/officeart/2005/8/layout/lProcess2"/>
    <dgm:cxn modelId="{2DA2413A-150C-41A0-9344-AB31CD39681C}" type="presParOf" srcId="{A97456FE-4B3A-43EC-B7FB-E5F4C2D42CFB}" destId="{6F1BB696-4ABF-4FF6-8E08-6A83530EAF0F}" srcOrd="0" destOrd="0" presId="urn:microsoft.com/office/officeart/2005/8/layout/lProcess2"/>
    <dgm:cxn modelId="{A3FB163E-7EBD-4E62-8592-107952CEAFB8}" type="presParOf" srcId="{6F1BB696-4ABF-4FF6-8E08-6A83530EAF0F}" destId="{527EF02C-711E-4B6A-8CB1-001D0BAC9F4D}" srcOrd="0" destOrd="0" presId="urn:microsoft.com/office/officeart/2005/8/layout/lProcess2"/>
    <dgm:cxn modelId="{92054663-C6B5-4B37-A5F7-C9817A2D7F71}" type="presParOf" srcId="{6F1BB696-4ABF-4FF6-8E08-6A83530EAF0F}" destId="{F3A2B881-7717-4D41-AC3C-1EAF4F8578D8}" srcOrd="1" destOrd="0" presId="urn:microsoft.com/office/officeart/2005/8/layout/lProcess2"/>
    <dgm:cxn modelId="{40AB7165-343D-4D62-9812-88EFF33EFDF8}" type="presParOf" srcId="{6F1BB696-4ABF-4FF6-8E08-6A83530EAF0F}" destId="{E21CCA99-A207-4617-A63C-3269C4E77FAC}" srcOrd="2" destOrd="0" presId="urn:microsoft.com/office/officeart/2005/8/layout/lProcess2"/>
    <dgm:cxn modelId="{0A4B5A7D-C042-4416-8308-AE8770B4CBD0}" type="presParOf" srcId="{DB5226BD-F3D8-467C-A81B-7CAA324D0373}" destId="{3B3B65E8-7324-4B77-A090-45CB3F994888}" srcOrd="1" destOrd="0" presId="urn:microsoft.com/office/officeart/2005/8/layout/lProcess2"/>
    <dgm:cxn modelId="{87A348DA-1537-4F06-A2E7-E3FF840E4C57}" type="presParOf" srcId="{DB5226BD-F3D8-467C-A81B-7CAA324D0373}" destId="{12C0FA04-C616-4C94-AD3D-3B50D43D38C6}" srcOrd="2" destOrd="0" presId="urn:microsoft.com/office/officeart/2005/8/layout/lProcess2"/>
    <dgm:cxn modelId="{8E142333-82C7-468F-A5F2-D0750B006F38}" type="presParOf" srcId="{12C0FA04-C616-4C94-AD3D-3B50D43D38C6}" destId="{7E9DD63C-5124-4812-B5B9-01AC569DAE25}" srcOrd="0" destOrd="0" presId="urn:microsoft.com/office/officeart/2005/8/layout/lProcess2"/>
    <dgm:cxn modelId="{56832FCA-4432-4CE7-8B68-9B2163115A48}" type="presParOf" srcId="{12C0FA04-C616-4C94-AD3D-3B50D43D38C6}" destId="{8DA2D67D-7158-4604-A7C4-2811EF32E807}" srcOrd="1" destOrd="0" presId="urn:microsoft.com/office/officeart/2005/8/layout/lProcess2"/>
    <dgm:cxn modelId="{AFA472BB-117D-46B4-99C5-925F4647A7E1}" type="presParOf" srcId="{12C0FA04-C616-4C94-AD3D-3B50D43D38C6}" destId="{4BD41FCF-49CF-4E3B-BB18-B1B16AA18C9B}" srcOrd="2" destOrd="0" presId="urn:microsoft.com/office/officeart/2005/8/layout/lProcess2"/>
    <dgm:cxn modelId="{2795F667-42EA-4C5E-9960-143452CD3E82}" type="presParOf" srcId="{4BD41FCF-49CF-4E3B-BB18-B1B16AA18C9B}" destId="{5A67CDB1-5470-4278-9697-49AC7D38367B}" srcOrd="0" destOrd="0" presId="urn:microsoft.com/office/officeart/2005/8/layout/lProcess2"/>
    <dgm:cxn modelId="{E060F9B0-151A-4E68-A661-13D2674DEFC1}" type="presParOf" srcId="{5A67CDB1-5470-4278-9697-49AC7D38367B}" destId="{4EC6AC83-7729-42FC-8F3A-D80A01AACCF9}" srcOrd="0" destOrd="0" presId="urn:microsoft.com/office/officeart/2005/8/layout/lProcess2"/>
    <dgm:cxn modelId="{C3F0E91F-97F9-4570-AFDE-2B102D8E0F2F}" type="presParOf" srcId="{5A67CDB1-5470-4278-9697-49AC7D38367B}" destId="{2FFB7406-31F0-45D1-9717-52C224BAA47B}" srcOrd="1" destOrd="0" presId="urn:microsoft.com/office/officeart/2005/8/layout/lProcess2"/>
    <dgm:cxn modelId="{073BC51E-586B-4081-ABE0-E81F08AE2E54}" type="presParOf" srcId="{5A67CDB1-5470-4278-9697-49AC7D38367B}" destId="{C22BEE4E-FDB9-4AB5-ACD0-08100C4F6F50}" srcOrd="2" destOrd="0" presId="urn:microsoft.com/office/officeart/2005/8/layout/lProcess2"/>
    <dgm:cxn modelId="{408E28AC-D84F-426B-9A01-73A8F883D3A4}" type="presParOf" srcId="{5A67CDB1-5470-4278-9697-49AC7D38367B}" destId="{B07A42A2-04AF-4C88-9C47-4EA619426E5E}" srcOrd="3" destOrd="0" presId="urn:microsoft.com/office/officeart/2005/8/layout/lProcess2"/>
    <dgm:cxn modelId="{036295EA-DAA6-44E8-9689-0E6CA975EE9F}" type="presParOf" srcId="{5A67CDB1-5470-4278-9697-49AC7D38367B}" destId="{527A91AC-E809-47E2-88C9-AA352A8B171C}" srcOrd="4" destOrd="0" presId="urn:microsoft.com/office/officeart/2005/8/layout/lProcess2"/>
    <dgm:cxn modelId="{B23894AA-2CE5-49F7-86B1-ACA8D23CB3D6}" type="presParOf" srcId="{5A67CDB1-5470-4278-9697-49AC7D38367B}" destId="{F2485368-F29D-4CE3-AB55-B63AC8F82A4E}" srcOrd="5" destOrd="0" presId="urn:microsoft.com/office/officeart/2005/8/layout/lProcess2"/>
    <dgm:cxn modelId="{820F5379-C3C5-4A71-8365-CBFB6620F221}" type="presParOf" srcId="{5A67CDB1-5470-4278-9697-49AC7D38367B}" destId="{B420579C-2CBF-483D-B4D2-CD459DA1AAE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BAF3D09-514E-4215-A31D-1941C06D368F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36DF444-2FB0-4598-8E90-34131B451E24}">
      <dgm:prSet phldrT="[Текст]"/>
      <dgm:spPr/>
      <dgm:t>
        <a:bodyPr/>
        <a:lstStyle/>
        <a:p>
          <a:endParaRPr lang="ru-RU" dirty="0"/>
        </a:p>
      </dgm:t>
    </dgm:pt>
    <dgm:pt modelId="{611CA643-D7B8-4D4E-A056-A27F303B3943}" type="parTrans" cxnId="{76A84014-3B63-4537-809E-77F740367D4E}">
      <dgm:prSet/>
      <dgm:spPr/>
      <dgm:t>
        <a:bodyPr/>
        <a:lstStyle/>
        <a:p>
          <a:endParaRPr lang="ru-RU"/>
        </a:p>
      </dgm:t>
    </dgm:pt>
    <dgm:pt modelId="{CDED95BF-17DD-4847-9468-02B4E7993B5F}" type="sibTrans" cxnId="{76A84014-3B63-4537-809E-77F740367D4E}">
      <dgm:prSet/>
      <dgm:spPr/>
      <dgm:t>
        <a:bodyPr/>
        <a:lstStyle/>
        <a:p>
          <a:endParaRPr lang="ru-RU"/>
        </a:p>
      </dgm:t>
    </dgm:pt>
    <dgm:pt modelId="{6516984C-B075-4511-94F3-405697B738CD}">
      <dgm:prSet phldrT="[Текст]"/>
      <dgm:spPr/>
      <dgm:t>
        <a:bodyPr/>
        <a:lstStyle/>
        <a:p>
          <a:r>
            <a:rPr lang="ru-RU" dirty="0" smtClean="0"/>
            <a:t>Оценка деятельности</a:t>
          </a:r>
          <a:endParaRPr lang="ru-RU" dirty="0"/>
        </a:p>
      </dgm:t>
    </dgm:pt>
    <dgm:pt modelId="{2ED6F994-7A71-4B95-92DB-71530E60AE48}" type="parTrans" cxnId="{C30E8EE4-E132-4B3A-889A-537DAA4D7165}">
      <dgm:prSet/>
      <dgm:spPr/>
      <dgm:t>
        <a:bodyPr/>
        <a:lstStyle/>
        <a:p>
          <a:endParaRPr lang="ru-RU"/>
        </a:p>
      </dgm:t>
    </dgm:pt>
    <dgm:pt modelId="{B60E481A-4632-48A9-938D-F90D8F2F80B4}" type="sibTrans" cxnId="{C30E8EE4-E132-4B3A-889A-537DAA4D7165}">
      <dgm:prSet/>
      <dgm:spPr/>
      <dgm:t>
        <a:bodyPr/>
        <a:lstStyle/>
        <a:p>
          <a:endParaRPr lang="ru-RU"/>
        </a:p>
      </dgm:t>
    </dgm:pt>
    <dgm:pt modelId="{90E5722B-E127-4773-8DCB-187393158179}">
      <dgm:prSet phldrT="[Текст]" phldr="1"/>
      <dgm:spPr/>
      <dgm:t>
        <a:bodyPr/>
        <a:lstStyle/>
        <a:p>
          <a:endParaRPr lang="ru-RU" dirty="0"/>
        </a:p>
      </dgm:t>
    </dgm:pt>
    <dgm:pt modelId="{6D1E3C3B-07AB-4800-AD46-4177FB7424B1}" type="parTrans" cxnId="{D8042C57-01FD-41AA-A17C-BDC89983FBC8}">
      <dgm:prSet/>
      <dgm:spPr/>
      <dgm:t>
        <a:bodyPr/>
        <a:lstStyle/>
        <a:p>
          <a:endParaRPr lang="ru-RU"/>
        </a:p>
      </dgm:t>
    </dgm:pt>
    <dgm:pt modelId="{559D9C97-BBE0-47E3-AA94-FB2595099B6E}" type="sibTrans" cxnId="{D8042C57-01FD-41AA-A17C-BDC89983FBC8}">
      <dgm:prSet/>
      <dgm:spPr/>
      <dgm:t>
        <a:bodyPr/>
        <a:lstStyle/>
        <a:p>
          <a:endParaRPr lang="ru-RU"/>
        </a:p>
      </dgm:t>
    </dgm:pt>
    <dgm:pt modelId="{747E8F8B-CBC7-4980-8ED7-DBF9DA066946}">
      <dgm:prSet phldrT="[Текст]"/>
      <dgm:spPr/>
      <dgm:t>
        <a:bodyPr/>
        <a:lstStyle/>
        <a:p>
          <a:r>
            <a:rPr lang="ru-RU" dirty="0" smtClean="0"/>
            <a:t>Планирование *</a:t>
          </a:r>
          <a:endParaRPr lang="ru-RU" dirty="0"/>
        </a:p>
      </dgm:t>
    </dgm:pt>
    <dgm:pt modelId="{FFB712E6-5E0A-45F0-8B86-05904A9CF2C4}" type="parTrans" cxnId="{61D99A46-0145-4EDF-8FA3-35F95B055250}">
      <dgm:prSet/>
      <dgm:spPr/>
      <dgm:t>
        <a:bodyPr/>
        <a:lstStyle/>
        <a:p>
          <a:endParaRPr lang="ru-RU"/>
        </a:p>
      </dgm:t>
    </dgm:pt>
    <dgm:pt modelId="{F9604B98-F28A-4DD5-B5EA-672CCEA3BECE}" type="sibTrans" cxnId="{61D99A46-0145-4EDF-8FA3-35F95B055250}">
      <dgm:prSet/>
      <dgm:spPr/>
      <dgm:t>
        <a:bodyPr/>
        <a:lstStyle/>
        <a:p>
          <a:endParaRPr lang="ru-RU"/>
        </a:p>
      </dgm:t>
    </dgm:pt>
    <dgm:pt modelId="{E9DFC61A-D282-4092-B68F-F8AD33D04331}">
      <dgm:prSet phldrT="[Текст]"/>
      <dgm:spPr/>
      <dgm:t>
        <a:bodyPr/>
        <a:lstStyle/>
        <a:p>
          <a:r>
            <a:rPr lang="ru-RU" dirty="0" smtClean="0"/>
            <a:t>Отчетность учреждения</a:t>
          </a:r>
          <a:endParaRPr lang="ru-RU" dirty="0"/>
        </a:p>
      </dgm:t>
    </dgm:pt>
    <dgm:pt modelId="{0ACF2B20-9588-47B1-9142-C172FC5C31DB}" type="parTrans" cxnId="{11D44F1A-E683-4A93-9D97-1A7DD58CCB40}">
      <dgm:prSet/>
      <dgm:spPr/>
      <dgm:t>
        <a:bodyPr/>
        <a:lstStyle/>
        <a:p>
          <a:endParaRPr lang="ru-RU"/>
        </a:p>
      </dgm:t>
    </dgm:pt>
    <dgm:pt modelId="{AAF7F4C3-86B9-42A2-8672-344099D49378}" type="sibTrans" cxnId="{11D44F1A-E683-4A93-9D97-1A7DD58CCB40}">
      <dgm:prSet/>
      <dgm:spPr/>
      <dgm:t>
        <a:bodyPr/>
        <a:lstStyle/>
        <a:p>
          <a:endParaRPr lang="ru-RU"/>
        </a:p>
      </dgm:t>
    </dgm:pt>
    <dgm:pt modelId="{4A40D7ED-7B31-4B6C-B7E6-4EC7350E994E}">
      <dgm:prSet phldrT="[Текст]"/>
      <dgm:spPr/>
      <dgm:t>
        <a:bodyPr/>
        <a:lstStyle/>
        <a:p>
          <a:endParaRPr lang="ru-RU" dirty="0"/>
        </a:p>
      </dgm:t>
    </dgm:pt>
    <dgm:pt modelId="{F78AB0E2-9CA9-4035-853F-7D221F138561}" type="parTrans" cxnId="{473901FB-D178-471A-A35C-D869F6DB70D3}">
      <dgm:prSet/>
      <dgm:spPr/>
      <dgm:t>
        <a:bodyPr/>
        <a:lstStyle/>
        <a:p>
          <a:endParaRPr lang="ru-RU"/>
        </a:p>
      </dgm:t>
    </dgm:pt>
    <dgm:pt modelId="{7D169889-D935-4C51-B8BD-40243B1C89D8}" type="sibTrans" cxnId="{473901FB-D178-471A-A35C-D869F6DB70D3}">
      <dgm:prSet/>
      <dgm:spPr/>
      <dgm:t>
        <a:bodyPr/>
        <a:lstStyle/>
        <a:p>
          <a:endParaRPr lang="ru-RU"/>
        </a:p>
      </dgm:t>
    </dgm:pt>
    <dgm:pt modelId="{8CFCA451-8C9E-4410-8746-996A790B08F2}" type="pres">
      <dgm:prSet presAssocID="{9BAF3D09-514E-4215-A31D-1941C06D36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940EA4-F5BF-4ACF-936F-BE8D455D5FFB}" type="pres">
      <dgm:prSet presAssocID="{A36DF444-2FB0-4598-8E90-34131B451E24}" presName="composite" presStyleCnt="0"/>
      <dgm:spPr/>
      <dgm:t>
        <a:bodyPr/>
        <a:lstStyle/>
        <a:p>
          <a:endParaRPr lang="ru-RU"/>
        </a:p>
      </dgm:t>
    </dgm:pt>
    <dgm:pt modelId="{1531894E-5D9E-4D4A-B73E-0DF5DB76C158}" type="pres">
      <dgm:prSet presAssocID="{A36DF444-2FB0-4598-8E90-34131B451E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ADF68-22D4-4F90-9FEE-75EF33ABB543}" type="pres">
      <dgm:prSet presAssocID="{A36DF444-2FB0-4598-8E90-34131B451E24}" presName="descendantText" presStyleLbl="alignAcc1" presStyleIdx="0" presStyleCnt="3" custLinFactNeighborX="1306" custLinFactNeighborY="-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B4057-BC74-4F4B-BF2D-6C76E6626218}" type="pres">
      <dgm:prSet presAssocID="{CDED95BF-17DD-4847-9468-02B4E7993B5F}" presName="sp" presStyleCnt="0"/>
      <dgm:spPr/>
      <dgm:t>
        <a:bodyPr/>
        <a:lstStyle/>
        <a:p>
          <a:endParaRPr lang="ru-RU"/>
        </a:p>
      </dgm:t>
    </dgm:pt>
    <dgm:pt modelId="{F0E12372-1120-4CC5-8197-DAC6F4BDBD08}" type="pres">
      <dgm:prSet presAssocID="{4A40D7ED-7B31-4B6C-B7E6-4EC7350E994E}" presName="composite" presStyleCnt="0"/>
      <dgm:spPr/>
      <dgm:t>
        <a:bodyPr/>
        <a:lstStyle/>
        <a:p>
          <a:endParaRPr lang="ru-RU"/>
        </a:p>
      </dgm:t>
    </dgm:pt>
    <dgm:pt modelId="{7050A94E-D2DF-4AC2-A9E5-A7EFCB0B1A45}" type="pres">
      <dgm:prSet presAssocID="{4A40D7ED-7B31-4B6C-B7E6-4EC7350E994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92E65-C647-44FE-888D-C637BB94929B}" type="pres">
      <dgm:prSet presAssocID="{4A40D7ED-7B31-4B6C-B7E6-4EC7350E994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BE116-0060-44DC-9347-577F5B3D40AB}" type="pres">
      <dgm:prSet presAssocID="{7D169889-D935-4C51-B8BD-40243B1C89D8}" presName="sp" presStyleCnt="0"/>
      <dgm:spPr/>
      <dgm:t>
        <a:bodyPr/>
        <a:lstStyle/>
        <a:p>
          <a:endParaRPr lang="ru-RU"/>
        </a:p>
      </dgm:t>
    </dgm:pt>
    <dgm:pt modelId="{029FA065-1B31-4504-8BF9-1ACFD09BEBAB}" type="pres">
      <dgm:prSet presAssocID="{90E5722B-E127-4773-8DCB-187393158179}" presName="composite" presStyleCnt="0"/>
      <dgm:spPr/>
      <dgm:t>
        <a:bodyPr/>
        <a:lstStyle/>
        <a:p>
          <a:endParaRPr lang="ru-RU"/>
        </a:p>
      </dgm:t>
    </dgm:pt>
    <dgm:pt modelId="{7951177E-ADB4-442C-B94A-FEBEB4C1870B}" type="pres">
      <dgm:prSet presAssocID="{90E5722B-E127-4773-8DCB-18739315817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E0CC0-E923-4DAB-8B74-306A89A6390C}" type="pres">
      <dgm:prSet presAssocID="{90E5722B-E127-4773-8DCB-18739315817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042C57-01FD-41AA-A17C-BDC89983FBC8}" srcId="{9BAF3D09-514E-4215-A31D-1941C06D368F}" destId="{90E5722B-E127-4773-8DCB-187393158179}" srcOrd="2" destOrd="0" parTransId="{6D1E3C3B-07AB-4800-AD46-4177FB7424B1}" sibTransId="{559D9C97-BBE0-47E3-AA94-FB2595099B6E}"/>
    <dgm:cxn modelId="{76A84014-3B63-4537-809E-77F740367D4E}" srcId="{9BAF3D09-514E-4215-A31D-1941C06D368F}" destId="{A36DF444-2FB0-4598-8E90-34131B451E24}" srcOrd="0" destOrd="0" parTransId="{611CA643-D7B8-4D4E-A056-A27F303B3943}" sibTransId="{CDED95BF-17DD-4847-9468-02B4E7993B5F}"/>
    <dgm:cxn modelId="{16E58F73-0E79-4F59-BA05-CECB1CF5CFFD}" type="presOf" srcId="{90E5722B-E127-4773-8DCB-187393158179}" destId="{7951177E-ADB4-442C-B94A-FEBEB4C1870B}" srcOrd="0" destOrd="0" presId="urn:microsoft.com/office/officeart/2005/8/layout/chevron2"/>
    <dgm:cxn modelId="{3555FFDB-25E4-4586-BC4F-BD385A87DB7D}" type="presOf" srcId="{747E8F8B-CBC7-4980-8ED7-DBF9DA066946}" destId="{0EAE0CC0-E923-4DAB-8B74-306A89A6390C}" srcOrd="0" destOrd="0" presId="urn:microsoft.com/office/officeart/2005/8/layout/chevron2"/>
    <dgm:cxn modelId="{11D44F1A-E683-4A93-9D97-1A7DD58CCB40}" srcId="{A36DF444-2FB0-4598-8E90-34131B451E24}" destId="{E9DFC61A-D282-4092-B68F-F8AD33D04331}" srcOrd="0" destOrd="0" parTransId="{0ACF2B20-9588-47B1-9142-C172FC5C31DB}" sibTransId="{AAF7F4C3-86B9-42A2-8672-344099D49378}"/>
    <dgm:cxn modelId="{02F153BA-BB9F-40B9-9F35-E92F9186FC9D}" type="presOf" srcId="{9BAF3D09-514E-4215-A31D-1941C06D368F}" destId="{8CFCA451-8C9E-4410-8746-996A790B08F2}" srcOrd="0" destOrd="0" presId="urn:microsoft.com/office/officeart/2005/8/layout/chevron2"/>
    <dgm:cxn modelId="{61D99A46-0145-4EDF-8FA3-35F95B055250}" srcId="{90E5722B-E127-4773-8DCB-187393158179}" destId="{747E8F8B-CBC7-4980-8ED7-DBF9DA066946}" srcOrd="0" destOrd="0" parTransId="{FFB712E6-5E0A-45F0-8B86-05904A9CF2C4}" sibTransId="{F9604B98-F28A-4DD5-B5EA-672CCEA3BECE}"/>
    <dgm:cxn modelId="{96D745A2-39A4-4B81-A306-85D8454AF269}" type="presOf" srcId="{A36DF444-2FB0-4598-8E90-34131B451E24}" destId="{1531894E-5D9E-4D4A-B73E-0DF5DB76C158}" srcOrd="0" destOrd="0" presId="urn:microsoft.com/office/officeart/2005/8/layout/chevron2"/>
    <dgm:cxn modelId="{A84BFBC9-E953-48D0-B759-C1BA6204E492}" type="presOf" srcId="{4A40D7ED-7B31-4B6C-B7E6-4EC7350E994E}" destId="{7050A94E-D2DF-4AC2-A9E5-A7EFCB0B1A45}" srcOrd="0" destOrd="0" presId="urn:microsoft.com/office/officeart/2005/8/layout/chevron2"/>
    <dgm:cxn modelId="{C30E8EE4-E132-4B3A-889A-537DAA4D7165}" srcId="{4A40D7ED-7B31-4B6C-B7E6-4EC7350E994E}" destId="{6516984C-B075-4511-94F3-405697B738CD}" srcOrd="0" destOrd="0" parTransId="{2ED6F994-7A71-4B95-92DB-71530E60AE48}" sibTransId="{B60E481A-4632-48A9-938D-F90D8F2F80B4}"/>
    <dgm:cxn modelId="{A6900595-0607-4D3D-B5E2-E38599E33FAE}" type="presOf" srcId="{6516984C-B075-4511-94F3-405697B738CD}" destId="{F1A92E65-C647-44FE-888D-C637BB94929B}" srcOrd="0" destOrd="0" presId="urn:microsoft.com/office/officeart/2005/8/layout/chevron2"/>
    <dgm:cxn modelId="{473901FB-D178-471A-A35C-D869F6DB70D3}" srcId="{9BAF3D09-514E-4215-A31D-1941C06D368F}" destId="{4A40D7ED-7B31-4B6C-B7E6-4EC7350E994E}" srcOrd="1" destOrd="0" parTransId="{F78AB0E2-9CA9-4035-853F-7D221F138561}" sibTransId="{7D169889-D935-4C51-B8BD-40243B1C89D8}"/>
    <dgm:cxn modelId="{99DD1EB6-F9C8-4625-972F-9C9BDD31929F}" type="presOf" srcId="{E9DFC61A-D282-4092-B68F-F8AD33D04331}" destId="{D36ADF68-22D4-4F90-9FEE-75EF33ABB543}" srcOrd="0" destOrd="0" presId="urn:microsoft.com/office/officeart/2005/8/layout/chevron2"/>
    <dgm:cxn modelId="{947800D6-EEE6-4074-B662-BE09F98D1614}" type="presParOf" srcId="{8CFCA451-8C9E-4410-8746-996A790B08F2}" destId="{30940EA4-F5BF-4ACF-936F-BE8D455D5FFB}" srcOrd="0" destOrd="0" presId="urn:microsoft.com/office/officeart/2005/8/layout/chevron2"/>
    <dgm:cxn modelId="{102125BA-85A9-4F55-89E1-A8C0A8F12128}" type="presParOf" srcId="{30940EA4-F5BF-4ACF-936F-BE8D455D5FFB}" destId="{1531894E-5D9E-4D4A-B73E-0DF5DB76C158}" srcOrd="0" destOrd="0" presId="urn:microsoft.com/office/officeart/2005/8/layout/chevron2"/>
    <dgm:cxn modelId="{343F9A39-7DE4-4272-AA45-24EA842F504F}" type="presParOf" srcId="{30940EA4-F5BF-4ACF-936F-BE8D455D5FFB}" destId="{D36ADF68-22D4-4F90-9FEE-75EF33ABB543}" srcOrd="1" destOrd="0" presId="urn:microsoft.com/office/officeart/2005/8/layout/chevron2"/>
    <dgm:cxn modelId="{ED0D71C3-B699-470F-9F5F-15070AAE0592}" type="presParOf" srcId="{8CFCA451-8C9E-4410-8746-996A790B08F2}" destId="{8FEB4057-BC74-4F4B-BF2D-6C76E6626218}" srcOrd="1" destOrd="0" presId="urn:microsoft.com/office/officeart/2005/8/layout/chevron2"/>
    <dgm:cxn modelId="{51BEDEDC-4B59-4D78-8035-8E74D04B6CC2}" type="presParOf" srcId="{8CFCA451-8C9E-4410-8746-996A790B08F2}" destId="{F0E12372-1120-4CC5-8197-DAC6F4BDBD08}" srcOrd="2" destOrd="0" presId="urn:microsoft.com/office/officeart/2005/8/layout/chevron2"/>
    <dgm:cxn modelId="{7CBD479F-8409-4A95-8C64-BC02AC04126F}" type="presParOf" srcId="{F0E12372-1120-4CC5-8197-DAC6F4BDBD08}" destId="{7050A94E-D2DF-4AC2-A9E5-A7EFCB0B1A45}" srcOrd="0" destOrd="0" presId="urn:microsoft.com/office/officeart/2005/8/layout/chevron2"/>
    <dgm:cxn modelId="{787795E7-3F59-4D3C-BC8C-A98949460247}" type="presParOf" srcId="{F0E12372-1120-4CC5-8197-DAC6F4BDBD08}" destId="{F1A92E65-C647-44FE-888D-C637BB94929B}" srcOrd="1" destOrd="0" presId="urn:microsoft.com/office/officeart/2005/8/layout/chevron2"/>
    <dgm:cxn modelId="{F75FEE58-848B-421A-82ED-B11D71B420D4}" type="presParOf" srcId="{8CFCA451-8C9E-4410-8746-996A790B08F2}" destId="{68ABE116-0060-44DC-9347-577F5B3D40AB}" srcOrd="3" destOrd="0" presId="urn:microsoft.com/office/officeart/2005/8/layout/chevron2"/>
    <dgm:cxn modelId="{1F68B0F0-2E09-45F5-8ABF-4CA2CE3CDA2F}" type="presParOf" srcId="{8CFCA451-8C9E-4410-8746-996A790B08F2}" destId="{029FA065-1B31-4504-8BF9-1ACFD09BEBAB}" srcOrd="4" destOrd="0" presId="urn:microsoft.com/office/officeart/2005/8/layout/chevron2"/>
    <dgm:cxn modelId="{25CE88BE-700F-477A-BF6E-F8BFD54F575E}" type="presParOf" srcId="{029FA065-1B31-4504-8BF9-1ACFD09BEBAB}" destId="{7951177E-ADB4-442C-B94A-FEBEB4C1870B}" srcOrd="0" destOrd="0" presId="urn:microsoft.com/office/officeart/2005/8/layout/chevron2"/>
    <dgm:cxn modelId="{4B57F607-F5A7-4D19-893A-B5AEE2C50879}" type="presParOf" srcId="{029FA065-1B31-4504-8BF9-1ACFD09BEBAB}" destId="{0EAE0CC0-E923-4DAB-8B74-306A89A639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C7BFA2-4F38-40A2-A34C-DEEC846FE66C}" type="doc">
      <dgm:prSet loTypeId="urn:microsoft.com/office/officeart/2005/8/layout/lProcess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D711431-9582-4E2C-A5D6-A2069CDAA04B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002060"/>
              </a:solidFill>
            </a:rPr>
            <a:t>Направления оценки</a:t>
          </a:r>
          <a:endParaRPr lang="ru-RU" sz="3600" dirty="0">
            <a:solidFill>
              <a:srgbClr val="002060"/>
            </a:solidFill>
          </a:endParaRPr>
        </a:p>
      </dgm:t>
    </dgm:pt>
    <dgm:pt modelId="{6A5E007E-2715-4595-8D04-C4AAEAF0384D}" type="parTrans" cxnId="{B60C756B-9C60-4558-B524-4010F9BC532D}">
      <dgm:prSet/>
      <dgm:spPr/>
      <dgm:t>
        <a:bodyPr/>
        <a:lstStyle/>
        <a:p>
          <a:endParaRPr lang="ru-RU"/>
        </a:p>
      </dgm:t>
    </dgm:pt>
    <dgm:pt modelId="{7D702B49-865B-419C-AC59-619B8683F3F6}" type="sibTrans" cxnId="{B60C756B-9C60-4558-B524-4010F9BC532D}">
      <dgm:prSet/>
      <dgm:spPr/>
      <dgm:t>
        <a:bodyPr/>
        <a:lstStyle/>
        <a:p>
          <a:endParaRPr lang="ru-RU"/>
        </a:p>
      </dgm:t>
    </dgm:pt>
    <dgm:pt modelId="{28574E30-DF3E-46A6-9839-7BB91E45BAD5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Выполнение государственного (муниципального) задания по показателям объема и качества</a:t>
          </a:r>
          <a:endParaRPr lang="ru-RU" dirty="0"/>
        </a:p>
      </dgm:t>
    </dgm:pt>
    <dgm:pt modelId="{53D3CFFC-79B5-4AF2-81B3-A2071469890F}" type="parTrans" cxnId="{345CD8CC-6178-403F-A50A-BD1F4A6FE697}">
      <dgm:prSet/>
      <dgm:spPr/>
      <dgm:t>
        <a:bodyPr/>
        <a:lstStyle/>
        <a:p>
          <a:endParaRPr lang="ru-RU"/>
        </a:p>
      </dgm:t>
    </dgm:pt>
    <dgm:pt modelId="{2EEDAEF7-4917-44A7-881E-9B99D6E7FF19}" type="sibTrans" cxnId="{345CD8CC-6178-403F-A50A-BD1F4A6FE697}">
      <dgm:prSet/>
      <dgm:spPr/>
      <dgm:t>
        <a:bodyPr/>
        <a:lstStyle/>
        <a:p>
          <a:endParaRPr lang="ru-RU"/>
        </a:p>
      </dgm:t>
    </dgm:pt>
    <dgm:pt modelId="{3755035F-9424-43D6-88EB-129B14182DAA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Реализация программных мероприятий, не включенных в государственное (муниципальное) задание</a:t>
          </a:r>
          <a:endParaRPr lang="ru-RU" dirty="0"/>
        </a:p>
      </dgm:t>
    </dgm:pt>
    <dgm:pt modelId="{C5760F2F-707B-49BA-BB94-3CE06EE8E381}" type="parTrans" cxnId="{3B45A984-9151-4D43-B4EA-834902E25782}">
      <dgm:prSet/>
      <dgm:spPr/>
      <dgm:t>
        <a:bodyPr/>
        <a:lstStyle/>
        <a:p>
          <a:endParaRPr lang="ru-RU"/>
        </a:p>
      </dgm:t>
    </dgm:pt>
    <dgm:pt modelId="{933A985D-D378-4F30-8DF8-B490590D93E1}" type="sibTrans" cxnId="{3B45A984-9151-4D43-B4EA-834902E25782}">
      <dgm:prSet/>
      <dgm:spPr/>
      <dgm:t>
        <a:bodyPr/>
        <a:lstStyle/>
        <a:p>
          <a:endParaRPr lang="ru-RU"/>
        </a:p>
      </dgm:t>
    </dgm:pt>
    <dgm:pt modelId="{B9089279-62EB-4E97-BFDD-5964C32E7229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Оценка эффективности менеджмента учреждения</a:t>
          </a:r>
          <a:endParaRPr lang="ru-RU" dirty="0"/>
        </a:p>
      </dgm:t>
    </dgm:pt>
    <dgm:pt modelId="{768B42B1-FAA5-4DB8-9777-D42BE7C484E0}" type="parTrans" cxnId="{2A8043D0-B29A-4EDA-A854-558023F04995}">
      <dgm:prSet/>
      <dgm:spPr/>
      <dgm:t>
        <a:bodyPr/>
        <a:lstStyle/>
        <a:p>
          <a:endParaRPr lang="ru-RU"/>
        </a:p>
      </dgm:t>
    </dgm:pt>
    <dgm:pt modelId="{456DA251-6004-4BEA-B728-83EDBBF14484}" type="sibTrans" cxnId="{2A8043D0-B29A-4EDA-A854-558023F04995}">
      <dgm:prSet/>
      <dgm:spPr/>
      <dgm:t>
        <a:bodyPr/>
        <a:lstStyle/>
        <a:p>
          <a:endParaRPr lang="ru-RU"/>
        </a:p>
      </dgm:t>
    </dgm:pt>
    <dgm:pt modelId="{3432C3B5-B5AD-4B7A-BFF3-7FCC3890A2CF}" type="pres">
      <dgm:prSet presAssocID="{85C7BFA2-4F38-40A2-A34C-DEEC846FE6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7F7F0-5C35-40A3-AE7F-B8D3E77B25FA}" type="pres">
      <dgm:prSet presAssocID="{2D711431-9582-4E2C-A5D6-A2069CDAA04B}" presName="compNode" presStyleCnt="0"/>
      <dgm:spPr/>
      <dgm:t>
        <a:bodyPr/>
        <a:lstStyle/>
        <a:p>
          <a:endParaRPr lang="ru-RU"/>
        </a:p>
      </dgm:t>
    </dgm:pt>
    <dgm:pt modelId="{4BDA5D1C-B46C-4AD1-8B9F-C5FF8B6E6AE9}" type="pres">
      <dgm:prSet presAssocID="{2D711431-9582-4E2C-A5D6-A2069CDAA04B}" presName="aNode" presStyleLbl="bgShp" presStyleIdx="0" presStyleCnt="1" custLinFactNeighborX="749"/>
      <dgm:spPr/>
      <dgm:t>
        <a:bodyPr/>
        <a:lstStyle/>
        <a:p>
          <a:endParaRPr lang="ru-RU"/>
        </a:p>
      </dgm:t>
    </dgm:pt>
    <dgm:pt modelId="{ED3322F4-2499-4532-B8E4-AD8F83AD25F1}" type="pres">
      <dgm:prSet presAssocID="{2D711431-9582-4E2C-A5D6-A2069CDAA04B}" presName="textNode" presStyleLbl="bgShp" presStyleIdx="0" presStyleCnt="1"/>
      <dgm:spPr/>
      <dgm:t>
        <a:bodyPr/>
        <a:lstStyle/>
        <a:p>
          <a:endParaRPr lang="ru-RU"/>
        </a:p>
      </dgm:t>
    </dgm:pt>
    <dgm:pt modelId="{DFC5FD45-0B8A-49C3-A7C9-BEF07A1B695B}" type="pres">
      <dgm:prSet presAssocID="{2D711431-9582-4E2C-A5D6-A2069CDAA04B}" presName="compChildNode" presStyleCnt="0"/>
      <dgm:spPr/>
      <dgm:t>
        <a:bodyPr/>
        <a:lstStyle/>
        <a:p>
          <a:endParaRPr lang="ru-RU"/>
        </a:p>
      </dgm:t>
    </dgm:pt>
    <dgm:pt modelId="{A3AC4EFD-0049-4F5B-B47C-9A094F9E9506}" type="pres">
      <dgm:prSet presAssocID="{2D711431-9582-4E2C-A5D6-A2069CDAA04B}" presName="theInnerList" presStyleCnt="0"/>
      <dgm:spPr/>
      <dgm:t>
        <a:bodyPr/>
        <a:lstStyle/>
        <a:p>
          <a:endParaRPr lang="ru-RU"/>
        </a:p>
      </dgm:t>
    </dgm:pt>
    <dgm:pt modelId="{D1BDAB57-9950-4E2F-9B44-1F74153CB277}" type="pres">
      <dgm:prSet presAssocID="{28574E30-DF3E-46A6-9839-7BB91E45BAD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91FB1-B7E9-411A-9549-8383526FACF4}" type="pres">
      <dgm:prSet presAssocID="{28574E30-DF3E-46A6-9839-7BB91E45BAD5}" presName="aSpace2" presStyleCnt="0"/>
      <dgm:spPr/>
      <dgm:t>
        <a:bodyPr/>
        <a:lstStyle/>
        <a:p>
          <a:endParaRPr lang="ru-RU"/>
        </a:p>
      </dgm:t>
    </dgm:pt>
    <dgm:pt modelId="{0AF7530B-BD9D-455D-B305-F311C91E33EC}" type="pres">
      <dgm:prSet presAssocID="{3755035F-9424-43D6-88EB-129B14182DA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F8C3E-F96B-4D01-B398-BFAF948452AB}" type="pres">
      <dgm:prSet presAssocID="{3755035F-9424-43D6-88EB-129B14182DAA}" presName="aSpace2" presStyleCnt="0"/>
      <dgm:spPr/>
      <dgm:t>
        <a:bodyPr/>
        <a:lstStyle/>
        <a:p>
          <a:endParaRPr lang="ru-RU"/>
        </a:p>
      </dgm:t>
    </dgm:pt>
    <dgm:pt modelId="{D589BA5B-5295-46FD-A63C-CA07FD2701C2}" type="pres">
      <dgm:prSet presAssocID="{B9089279-62EB-4E97-BFDD-5964C32E722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8D18FA-13F3-47BF-9152-08505D05B294}" type="presOf" srcId="{B9089279-62EB-4E97-BFDD-5964C32E7229}" destId="{D589BA5B-5295-46FD-A63C-CA07FD2701C2}" srcOrd="0" destOrd="0" presId="urn:microsoft.com/office/officeart/2005/8/layout/lProcess2"/>
    <dgm:cxn modelId="{B60C756B-9C60-4558-B524-4010F9BC532D}" srcId="{85C7BFA2-4F38-40A2-A34C-DEEC846FE66C}" destId="{2D711431-9582-4E2C-A5D6-A2069CDAA04B}" srcOrd="0" destOrd="0" parTransId="{6A5E007E-2715-4595-8D04-C4AAEAF0384D}" sibTransId="{7D702B49-865B-419C-AC59-619B8683F3F6}"/>
    <dgm:cxn modelId="{345CD8CC-6178-403F-A50A-BD1F4A6FE697}" srcId="{2D711431-9582-4E2C-A5D6-A2069CDAA04B}" destId="{28574E30-DF3E-46A6-9839-7BB91E45BAD5}" srcOrd="0" destOrd="0" parTransId="{53D3CFFC-79B5-4AF2-81B3-A2071469890F}" sibTransId="{2EEDAEF7-4917-44A7-881E-9B99D6E7FF19}"/>
    <dgm:cxn modelId="{AB0350A7-BA59-42BD-8463-7E69615ECE5C}" type="presOf" srcId="{2D711431-9582-4E2C-A5D6-A2069CDAA04B}" destId="{4BDA5D1C-B46C-4AD1-8B9F-C5FF8B6E6AE9}" srcOrd="0" destOrd="0" presId="urn:microsoft.com/office/officeart/2005/8/layout/lProcess2"/>
    <dgm:cxn modelId="{3ADE6264-9802-4988-ACCB-7E915302C7A4}" type="presOf" srcId="{3755035F-9424-43D6-88EB-129B14182DAA}" destId="{0AF7530B-BD9D-455D-B305-F311C91E33EC}" srcOrd="0" destOrd="0" presId="urn:microsoft.com/office/officeart/2005/8/layout/lProcess2"/>
    <dgm:cxn modelId="{3B45A984-9151-4D43-B4EA-834902E25782}" srcId="{2D711431-9582-4E2C-A5D6-A2069CDAA04B}" destId="{3755035F-9424-43D6-88EB-129B14182DAA}" srcOrd="1" destOrd="0" parTransId="{C5760F2F-707B-49BA-BB94-3CE06EE8E381}" sibTransId="{933A985D-D378-4F30-8DF8-B490590D93E1}"/>
    <dgm:cxn modelId="{76F64C65-1381-4B74-80EA-93B028E00275}" type="presOf" srcId="{2D711431-9582-4E2C-A5D6-A2069CDAA04B}" destId="{ED3322F4-2499-4532-B8E4-AD8F83AD25F1}" srcOrd="1" destOrd="0" presId="urn:microsoft.com/office/officeart/2005/8/layout/lProcess2"/>
    <dgm:cxn modelId="{2A8043D0-B29A-4EDA-A854-558023F04995}" srcId="{2D711431-9582-4E2C-A5D6-A2069CDAA04B}" destId="{B9089279-62EB-4E97-BFDD-5964C32E7229}" srcOrd="2" destOrd="0" parTransId="{768B42B1-FAA5-4DB8-9777-D42BE7C484E0}" sibTransId="{456DA251-6004-4BEA-B728-83EDBBF14484}"/>
    <dgm:cxn modelId="{7FEB08D6-5A50-47FB-96EB-E8D4FDABCA80}" type="presOf" srcId="{85C7BFA2-4F38-40A2-A34C-DEEC846FE66C}" destId="{3432C3B5-B5AD-4B7A-BFF3-7FCC3890A2CF}" srcOrd="0" destOrd="0" presId="urn:microsoft.com/office/officeart/2005/8/layout/lProcess2"/>
    <dgm:cxn modelId="{EF21E220-51C6-4383-9406-30573326ADC1}" type="presOf" srcId="{28574E30-DF3E-46A6-9839-7BB91E45BAD5}" destId="{D1BDAB57-9950-4E2F-9B44-1F74153CB277}" srcOrd="0" destOrd="0" presId="urn:microsoft.com/office/officeart/2005/8/layout/lProcess2"/>
    <dgm:cxn modelId="{6931B736-D090-428F-92B6-D7C8E03FB514}" type="presParOf" srcId="{3432C3B5-B5AD-4B7A-BFF3-7FCC3890A2CF}" destId="{26B7F7F0-5C35-40A3-AE7F-B8D3E77B25FA}" srcOrd="0" destOrd="0" presId="urn:microsoft.com/office/officeart/2005/8/layout/lProcess2"/>
    <dgm:cxn modelId="{632429EE-01A8-4069-9712-6E4E4E7568EB}" type="presParOf" srcId="{26B7F7F0-5C35-40A3-AE7F-B8D3E77B25FA}" destId="{4BDA5D1C-B46C-4AD1-8B9F-C5FF8B6E6AE9}" srcOrd="0" destOrd="0" presId="urn:microsoft.com/office/officeart/2005/8/layout/lProcess2"/>
    <dgm:cxn modelId="{E4895D62-D3C1-4CBB-80AC-C6AB0E04CDDB}" type="presParOf" srcId="{26B7F7F0-5C35-40A3-AE7F-B8D3E77B25FA}" destId="{ED3322F4-2499-4532-B8E4-AD8F83AD25F1}" srcOrd="1" destOrd="0" presId="urn:microsoft.com/office/officeart/2005/8/layout/lProcess2"/>
    <dgm:cxn modelId="{C1D01B83-E7B2-4889-8C1A-321F5A7E5D0B}" type="presParOf" srcId="{26B7F7F0-5C35-40A3-AE7F-B8D3E77B25FA}" destId="{DFC5FD45-0B8A-49C3-A7C9-BEF07A1B695B}" srcOrd="2" destOrd="0" presId="urn:microsoft.com/office/officeart/2005/8/layout/lProcess2"/>
    <dgm:cxn modelId="{EC80684B-80CF-4747-83E6-6413593F6657}" type="presParOf" srcId="{DFC5FD45-0B8A-49C3-A7C9-BEF07A1B695B}" destId="{A3AC4EFD-0049-4F5B-B47C-9A094F9E9506}" srcOrd="0" destOrd="0" presId="urn:microsoft.com/office/officeart/2005/8/layout/lProcess2"/>
    <dgm:cxn modelId="{BDC97A64-49B4-4A74-949F-3BD3F60A70D7}" type="presParOf" srcId="{A3AC4EFD-0049-4F5B-B47C-9A094F9E9506}" destId="{D1BDAB57-9950-4E2F-9B44-1F74153CB277}" srcOrd="0" destOrd="0" presId="urn:microsoft.com/office/officeart/2005/8/layout/lProcess2"/>
    <dgm:cxn modelId="{266644DE-F0F2-4537-9D0A-EA122A86A17B}" type="presParOf" srcId="{A3AC4EFD-0049-4F5B-B47C-9A094F9E9506}" destId="{93991FB1-B7E9-411A-9549-8383526FACF4}" srcOrd="1" destOrd="0" presId="urn:microsoft.com/office/officeart/2005/8/layout/lProcess2"/>
    <dgm:cxn modelId="{352C71F7-3A80-4A78-AC5B-69A6240A9427}" type="presParOf" srcId="{A3AC4EFD-0049-4F5B-B47C-9A094F9E9506}" destId="{0AF7530B-BD9D-455D-B305-F311C91E33EC}" srcOrd="2" destOrd="0" presId="urn:microsoft.com/office/officeart/2005/8/layout/lProcess2"/>
    <dgm:cxn modelId="{B9626574-4834-439C-8BFF-388F88E917C8}" type="presParOf" srcId="{A3AC4EFD-0049-4F5B-B47C-9A094F9E9506}" destId="{6A2F8C3E-F96B-4D01-B398-BFAF948452AB}" srcOrd="3" destOrd="0" presId="urn:microsoft.com/office/officeart/2005/8/layout/lProcess2"/>
    <dgm:cxn modelId="{148282FA-4D6A-40CD-98A2-2DED46FAB807}" type="presParOf" srcId="{A3AC4EFD-0049-4F5B-B47C-9A094F9E9506}" destId="{D589BA5B-5295-46FD-A63C-CA07FD2701C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5C7BFA2-4F38-40A2-A34C-DEEC846FE66C}" type="doc">
      <dgm:prSet loTypeId="urn:microsoft.com/office/officeart/2005/8/layout/lProcess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D711431-9582-4E2C-A5D6-A2069CDAA04B}">
      <dgm:prSet phldrT="[Текст]" custT="1"/>
      <dgm:spPr/>
      <dgm:t>
        <a:bodyPr/>
        <a:lstStyle/>
        <a:p>
          <a:r>
            <a:rPr lang="ru-RU" sz="2000" dirty="0" smtClean="0"/>
            <a:t>Оценка выполнения заданий и программных мероприятий</a:t>
          </a:r>
          <a:endParaRPr lang="ru-RU" sz="2000" dirty="0"/>
        </a:p>
      </dgm:t>
    </dgm:pt>
    <dgm:pt modelId="{6A5E007E-2715-4595-8D04-C4AAEAF0384D}" type="parTrans" cxnId="{B60C756B-9C60-4558-B524-4010F9BC532D}">
      <dgm:prSet/>
      <dgm:spPr/>
      <dgm:t>
        <a:bodyPr/>
        <a:lstStyle/>
        <a:p>
          <a:endParaRPr lang="ru-RU"/>
        </a:p>
      </dgm:t>
    </dgm:pt>
    <dgm:pt modelId="{7D702B49-865B-419C-AC59-619B8683F3F6}" type="sibTrans" cxnId="{B60C756B-9C60-4558-B524-4010F9BC532D}">
      <dgm:prSet/>
      <dgm:spPr/>
      <dgm:t>
        <a:bodyPr/>
        <a:lstStyle/>
        <a:p>
          <a:endParaRPr lang="ru-RU"/>
        </a:p>
      </dgm:t>
    </dgm:pt>
    <dgm:pt modelId="{28574E30-DF3E-46A6-9839-7BB91E45BAD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«План-факт» анализ результатов (показателей объема и качества услуг, результатов работ и мероприятий)</a:t>
          </a:r>
          <a:endParaRPr lang="ru-RU" sz="1800" dirty="0"/>
        </a:p>
      </dgm:t>
    </dgm:pt>
    <dgm:pt modelId="{53D3CFFC-79B5-4AF2-81B3-A2071469890F}" type="parTrans" cxnId="{345CD8CC-6178-403F-A50A-BD1F4A6FE697}">
      <dgm:prSet/>
      <dgm:spPr/>
      <dgm:t>
        <a:bodyPr/>
        <a:lstStyle/>
        <a:p>
          <a:endParaRPr lang="ru-RU"/>
        </a:p>
      </dgm:t>
    </dgm:pt>
    <dgm:pt modelId="{2EEDAEF7-4917-44A7-881E-9B99D6E7FF19}" type="sibTrans" cxnId="{345CD8CC-6178-403F-A50A-BD1F4A6FE697}">
      <dgm:prSet/>
      <dgm:spPr/>
      <dgm:t>
        <a:bodyPr/>
        <a:lstStyle/>
        <a:p>
          <a:endParaRPr lang="ru-RU"/>
        </a:p>
      </dgm:t>
    </dgm:pt>
    <dgm:pt modelId="{3755035F-9424-43D6-88EB-129B14182DA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«План-факт» анализ затрат</a:t>
          </a:r>
          <a:endParaRPr lang="ru-RU" sz="1800" dirty="0"/>
        </a:p>
      </dgm:t>
    </dgm:pt>
    <dgm:pt modelId="{C5760F2F-707B-49BA-BB94-3CE06EE8E381}" type="parTrans" cxnId="{3B45A984-9151-4D43-B4EA-834902E25782}">
      <dgm:prSet/>
      <dgm:spPr/>
      <dgm:t>
        <a:bodyPr/>
        <a:lstStyle/>
        <a:p>
          <a:endParaRPr lang="ru-RU"/>
        </a:p>
      </dgm:t>
    </dgm:pt>
    <dgm:pt modelId="{933A985D-D378-4F30-8DF8-B490590D93E1}" type="sibTrans" cxnId="{3B45A984-9151-4D43-B4EA-834902E25782}">
      <dgm:prSet/>
      <dgm:spPr/>
      <dgm:t>
        <a:bodyPr/>
        <a:lstStyle/>
        <a:p>
          <a:endParaRPr lang="ru-RU"/>
        </a:p>
      </dgm:t>
    </dgm:pt>
    <dgm:pt modelId="{B9089279-62EB-4E97-BFDD-5964C32E722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Оценка эффективности</a:t>
          </a:r>
          <a:endParaRPr lang="ru-RU" sz="1800" dirty="0"/>
        </a:p>
      </dgm:t>
    </dgm:pt>
    <dgm:pt modelId="{768B42B1-FAA5-4DB8-9777-D42BE7C484E0}" type="parTrans" cxnId="{2A8043D0-B29A-4EDA-A854-558023F04995}">
      <dgm:prSet/>
      <dgm:spPr/>
      <dgm:t>
        <a:bodyPr/>
        <a:lstStyle/>
        <a:p>
          <a:endParaRPr lang="ru-RU"/>
        </a:p>
      </dgm:t>
    </dgm:pt>
    <dgm:pt modelId="{456DA251-6004-4BEA-B728-83EDBBF14484}" type="sibTrans" cxnId="{2A8043D0-B29A-4EDA-A854-558023F04995}">
      <dgm:prSet/>
      <dgm:spPr/>
      <dgm:t>
        <a:bodyPr/>
        <a:lstStyle/>
        <a:p>
          <a:endParaRPr lang="ru-RU"/>
        </a:p>
      </dgm:t>
    </dgm:pt>
    <dgm:pt modelId="{72145D05-CA22-495D-B8C7-E612AF86189F}">
      <dgm:prSet phldrT="[Текст]" custT="1"/>
      <dgm:spPr/>
      <dgm:t>
        <a:bodyPr/>
        <a:lstStyle/>
        <a:p>
          <a:r>
            <a:rPr lang="ru-RU" sz="2000" dirty="0" smtClean="0"/>
            <a:t>Обеспечение надлежащих условий функционирования и развития учреждения</a:t>
          </a:r>
          <a:endParaRPr lang="ru-RU" sz="2000" dirty="0"/>
        </a:p>
      </dgm:t>
    </dgm:pt>
    <dgm:pt modelId="{38ACEC23-05F2-47AD-A5A0-BB94AB727E75}" type="parTrans" cxnId="{DDD660AF-670D-49CD-A6B3-9EC44912E3CB}">
      <dgm:prSet/>
      <dgm:spPr/>
      <dgm:t>
        <a:bodyPr/>
        <a:lstStyle/>
        <a:p>
          <a:endParaRPr lang="ru-RU"/>
        </a:p>
      </dgm:t>
    </dgm:pt>
    <dgm:pt modelId="{7682C6F2-942E-42CC-BBC8-F2AD65E26E70}" type="sibTrans" cxnId="{DDD660AF-670D-49CD-A6B3-9EC44912E3CB}">
      <dgm:prSet/>
      <dgm:spPr/>
      <dgm:t>
        <a:bodyPr/>
        <a:lstStyle/>
        <a:p>
          <a:endParaRPr lang="ru-RU"/>
        </a:p>
      </dgm:t>
    </dgm:pt>
    <dgm:pt modelId="{359FD026-C927-4A75-AB21-793D7A249D4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Финансы</a:t>
          </a:r>
          <a:endParaRPr lang="ru-RU" sz="1800" dirty="0"/>
        </a:p>
      </dgm:t>
    </dgm:pt>
    <dgm:pt modelId="{7AB5595A-0FAC-4B54-8C86-B1C8EF4CB935}" type="parTrans" cxnId="{BA291987-CF39-4FD4-B07A-A5E393785026}">
      <dgm:prSet/>
      <dgm:spPr/>
      <dgm:t>
        <a:bodyPr/>
        <a:lstStyle/>
        <a:p>
          <a:endParaRPr lang="ru-RU"/>
        </a:p>
      </dgm:t>
    </dgm:pt>
    <dgm:pt modelId="{D146249C-E0B9-489A-B884-D9057B7B67CF}" type="sibTrans" cxnId="{BA291987-CF39-4FD4-B07A-A5E393785026}">
      <dgm:prSet/>
      <dgm:spPr/>
      <dgm:t>
        <a:bodyPr/>
        <a:lstStyle/>
        <a:p>
          <a:endParaRPr lang="ru-RU"/>
        </a:p>
      </dgm:t>
    </dgm:pt>
    <dgm:pt modelId="{97C09BFE-7AC4-4A30-AC7E-877382E9B31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Кадровый потенциал</a:t>
          </a:r>
          <a:endParaRPr lang="ru-RU" sz="1800" dirty="0"/>
        </a:p>
      </dgm:t>
    </dgm:pt>
    <dgm:pt modelId="{5A71ECCA-8442-420C-B6E8-41ADE58CF3D1}" type="parTrans" cxnId="{6BB5F080-A299-4F5E-AEC3-5452D64670BF}">
      <dgm:prSet/>
      <dgm:spPr/>
      <dgm:t>
        <a:bodyPr/>
        <a:lstStyle/>
        <a:p>
          <a:endParaRPr lang="ru-RU"/>
        </a:p>
      </dgm:t>
    </dgm:pt>
    <dgm:pt modelId="{4E3C108D-27D1-4C44-AE2A-627FFB5BDC9F}" type="sibTrans" cxnId="{6BB5F080-A299-4F5E-AEC3-5452D64670BF}">
      <dgm:prSet/>
      <dgm:spPr/>
      <dgm:t>
        <a:bodyPr/>
        <a:lstStyle/>
        <a:p>
          <a:endParaRPr lang="ru-RU"/>
        </a:p>
      </dgm:t>
    </dgm:pt>
    <dgm:pt modelId="{D38F6C49-7CD5-4000-8766-93CA27D3ECA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/>
            <a:t>Востребованность</a:t>
          </a:r>
          <a:r>
            <a:rPr lang="ru-RU" sz="1800" dirty="0" smtClean="0"/>
            <a:t> услуг/работ</a:t>
          </a:r>
          <a:endParaRPr lang="ru-RU" sz="1800" dirty="0"/>
        </a:p>
      </dgm:t>
    </dgm:pt>
    <dgm:pt modelId="{4B08088B-09AE-46B3-9D90-1CB0A335CA92}" type="parTrans" cxnId="{5FB16250-8920-4359-9497-A37618CA567B}">
      <dgm:prSet/>
      <dgm:spPr/>
      <dgm:t>
        <a:bodyPr/>
        <a:lstStyle/>
        <a:p>
          <a:endParaRPr lang="ru-RU"/>
        </a:p>
      </dgm:t>
    </dgm:pt>
    <dgm:pt modelId="{90BB7A1F-652A-4420-949C-FE2C5D9EBE3A}" type="sibTrans" cxnId="{5FB16250-8920-4359-9497-A37618CA567B}">
      <dgm:prSet/>
      <dgm:spPr/>
      <dgm:t>
        <a:bodyPr/>
        <a:lstStyle/>
        <a:p>
          <a:endParaRPr lang="ru-RU"/>
        </a:p>
      </dgm:t>
    </dgm:pt>
    <dgm:pt modelId="{373C0E67-A005-40D2-AEE3-4AA38AD9A62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Интегральная оценка</a:t>
          </a:r>
          <a:endParaRPr lang="ru-RU" sz="1800" dirty="0"/>
        </a:p>
      </dgm:t>
    </dgm:pt>
    <dgm:pt modelId="{12E55A5F-D19B-4990-9EE0-0D0CB793CE62}" type="parTrans" cxnId="{55B06EE6-E286-4548-B85E-17960224F006}">
      <dgm:prSet/>
      <dgm:spPr/>
      <dgm:t>
        <a:bodyPr/>
        <a:lstStyle/>
        <a:p>
          <a:endParaRPr lang="ru-RU"/>
        </a:p>
      </dgm:t>
    </dgm:pt>
    <dgm:pt modelId="{8BA20330-EDE8-45CC-96E0-DC1A1C86DF6A}" type="sibTrans" cxnId="{55B06EE6-E286-4548-B85E-17960224F006}">
      <dgm:prSet/>
      <dgm:spPr/>
      <dgm:t>
        <a:bodyPr/>
        <a:lstStyle/>
        <a:p>
          <a:endParaRPr lang="ru-RU"/>
        </a:p>
      </dgm:t>
    </dgm:pt>
    <dgm:pt modelId="{997641F9-D57B-417F-BA77-E014198B049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Материально-техническая база</a:t>
          </a:r>
          <a:endParaRPr lang="ru-RU" sz="1800" dirty="0"/>
        </a:p>
      </dgm:t>
    </dgm:pt>
    <dgm:pt modelId="{B051BC6B-6AF2-480D-9ACC-E38F13CB7F34}" type="parTrans" cxnId="{D7660C77-1A99-4364-B24A-824506D5B42B}">
      <dgm:prSet/>
      <dgm:spPr/>
      <dgm:t>
        <a:bodyPr/>
        <a:lstStyle/>
        <a:p>
          <a:endParaRPr lang="ru-RU"/>
        </a:p>
      </dgm:t>
    </dgm:pt>
    <dgm:pt modelId="{BEACA0D5-41D8-4690-AF96-7F279C59523A}" type="sibTrans" cxnId="{D7660C77-1A99-4364-B24A-824506D5B42B}">
      <dgm:prSet/>
      <dgm:spPr/>
      <dgm:t>
        <a:bodyPr/>
        <a:lstStyle/>
        <a:p>
          <a:endParaRPr lang="ru-RU"/>
        </a:p>
      </dgm:t>
    </dgm:pt>
    <dgm:pt modelId="{3432C3B5-B5AD-4B7A-BFF3-7FCC3890A2CF}" type="pres">
      <dgm:prSet presAssocID="{85C7BFA2-4F38-40A2-A34C-DEEC846FE6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7F7F0-5C35-40A3-AE7F-B8D3E77B25FA}" type="pres">
      <dgm:prSet presAssocID="{2D711431-9582-4E2C-A5D6-A2069CDAA04B}" presName="compNode" presStyleCnt="0"/>
      <dgm:spPr/>
      <dgm:t>
        <a:bodyPr/>
        <a:lstStyle/>
        <a:p>
          <a:endParaRPr lang="ru-RU"/>
        </a:p>
      </dgm:t>
    </dgm:pt>
    <dgm:pt modelId="{4BDA5D1C-B46C-4AD1-8B9F-C5FF8B6E6AE9}" type="pres">
      <dgm:prSet presAssocID="{2D711431-9582-4E2C-A5D6-A2069CDAA04B}" presName="aNode" presStyleLbl="bgShp" presStyleIdx="0" presStyleCnt="2"/>
      <dgm:spPr/>
      <dgm:t>
        <a:bodyPr/>
        <a:lstStyle/>
        <a:p>
          <a:endParaRPr lang="ru-RU"/>
        </a:p>
      </dgm:t>
    </dgm:pt>
    <dgm:pt modelId="{ED3322F4-2499-4532-B8E4-AD8F83AD25F1}" type="pres">
      <dgm:prSet presAssocID="{2D711431-9582-4E2C-A5D6-A2069CDAA04B}" presName="textNode" presStyleLbl="bgShp" presStyleIdx="0" presStyleCnt="2"/>
      <dgm:spPr/>
      <dgm:t>
        <a:bodyPr/>
        <a:lstStyle/>
        <a:p>
          <a:endParaRPr lang="ru-RU"/>
        </a:p>
      </dgm:t>
    </dgm:pt>
    <dgm:pt modelId="{DFC5FD45-0B8A-49C3-A7C9-BEF07A1B695B}" type="pres">
      <dgm:prSet presAssocID="{2D711431-9582-4E2C-A5D6-A2069CDAA04B}" presName="compChildNode" presStyleCnt="0"/>
      <dgm:spPr/>
      <dgm:t>
        <a:bodyPr/>
        <a:lstStyle/>
        <a:p>
          <a:endParaRPr lang="ru-RU"/>
        </a:p>
      </dgm:t>
    </dgm:pt>
    <dgm:pt modelId="{A3AC4EFD-0049-4F5B-B47C-9A094F9E9506}" type="pres">
      <dgm:prSet presAssocID="{2D711431-9582-4E2C-A5D6-A2069CDAA04B}" presName="theInnerList" presStyleCnt="0"/>
      <dgm:spPr/>
      <dgm:t>
        <a:bodyPr/>
        <a:lstStyle/>
        <a:p>
          <a:endParaRPr lang="ru-RU"/>
        </a:p>
      </dgm:t>
    </dgm:pt>
    <dgm:pt modelId="{D1BDAB57-9950-4E2F-9B44-1F74153CB277}" type="pres">
      <dgm:prSet presAssocID="{28574E30-DF3E-46A6-9839-7BB91E45BAD5}" presName="childNode" presStyleLbl="node1" presStyleIdx="0" presStyleCnt="8" custScaleY="30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91FB1-B7E9-411A-9549-8383526FACF4}" type="pres">
      <dgm:prSet presAssocID="{28574E30-DF3E-46A6-9839-7BB91E45BAD5}" presName="aSpace2" presStyleCnt="0"/>
      <dgm:spPr/>
      <dgm:t>
        <a:bodyPr/>
        <a:lstStyle/>
        <a:p>
          <a:endParaRPr lang="ru-RU"/>
        </a:p>
      </dgm:t>
    </dgm:pt>
    <dgm:pt modelId="{0AF7530B-BD9D-455D-B305-F311C91E33EC}" type="pres">
      <dgm:prSet presAssocID="{3755035F-9424-43D6-88EB-129B14182DAA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F8C3E-F96B-4D01-B398-BFAF948452AB}" type="pres">
      <dgm:prSet presAssocID="{3755035F-9424-43D6-88EB-129B14182DAA}" presName="aSpace2" presStyleCnt="0"/>
      <dgm:spPr/>
      <dgm:t>
        <a:bodyPr/>
        <a:lstStyle/>
        <a:p>
          <a:endParaRPr lang="ru-RU"/>
        </a:p>
      </dgm:t>
    </dgm:pt>
    <dgm:pt modelId="{D589BA5B-5295-46FD-A63C-CA07FD2701C2}" type="pres">
      <dgm:prSet presAssocID="{B9089279-62EB-4E97-BFDD-5964C32E7229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3367F-6D97-4E0E-B110-93A0683CE7A6}" type="pres">
      <dgm:prSet presAssocID="{B9089279-62EB-4E97-BFDD-5964C32E7229}" presName="aSpace2" presStyleCnt="0"/>
      <dgm:spPr/>
      <dgm:t>
        <a:bodyPr/>
        <a:lstStyle/>
        <a:p>
          <a:endParaRPr lang="ru-RU"/>
        </a:p>
      </dgm:t>
    </dgm:pt>
    <dgm:pt modelId="{9D628B24-67C2-482C-85A3-9DAEC4719E47}" type="pres">
      <dgm:prSet presAssocID="{373C0E67-A005-40D2-AEE3-4AA38AD9A626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7BA85-F0BA-4430-BA91-5B152283DE17}" type="pres">
      <dgm:prSet presAssocID="{2D711431-9582-4E2C-A5D6-A2069CDAA04B}" presName="aSpace" presStyleCnt="0"/>
      <dgm:spPr/>
      <dgm:t>
        <a:bodyPr/>
        <a:lstStyle/>
        <a:p>
          <a:endParaRPr lang="ru-RU"/>
        </a:p>
      </dgm:t>
    </dgm:pt>
    <dgm:pt modelId="{1FE00597-60D9-498D-86FE-4E1B33CBD887}" type="pres">
      <dgm:prSet presAssocID="{72145D05-CA22-495D-B8C7-E612AF86189F}" presName="compNode" presStyleCnt="0"/>
      <dgm:spPr/>
      <dgm:t>
        <a:bodyPr/>
        <a:lstStyle/>
        <a:p>
          <a:endParaRPr lang="ru-RU"/>
        </a:p>
      </dgm:t>
    </dgm:pt>
    <dgm:pt modelId="{5404C1BD-2078-4F10-A5EF-202C43642A0D}" type="pres">
      <dgm:prSet presAssocID="{72145D05-CA22-495D-B8C7-E612AF86189F}" presName="aNode" presStyleLbl="bgShp" presStyleIdx="1" presStyleCnt="2"/>
      <dgm:spPr/>
      <dgm:t>
        <a:bodyPr/>
        <a:lstStyle/>
        <a:p>
          <a:endParaRPr lang="ru-RU"/>
        </a:p>
      </dgm:t>
    </dgm:pt>
    <dgm:pt modelId="{C7581200-06F3-4415-8299-1311C749AC3C}" type="pres">
      <dgm:prSet presAssocID="{72145D05-CA22-495D-B8C7-E612AF86189F}" presName="textNode" presStyleLbl="bgShp" presStyleIdx="1" presStyleCnt="2"/>
      <dgm:spPr/>
      <dgm:t>
        <a:bodyPr/>
        <a:lstStyle/>
        <a:p>
          <a:endParaRPr lang="ru-RU"/>
        </a:p>
      </dgm:t>
    </dgm:pt>
    <dgm:pt modelId="{711DAE2B-C5E2-43B2-AFEF-B9D3031C2E8B}" type="pres">
      <dgm:prSet presAssocID="{72145D05-CA22-495D-B8C7-E612AF86189F}" presName="compChildNode" presStyleCnt="0"/>
      <dgm:spPr/>
      <dgm:t>
        <a:bodyPr/>
        <a:lstStyle/>
        <a:p>
          <a:endParaRPr lang="ru-RU"/>
        </a:p>
      </dgm:t>
    </dgm:pt>
    <dgm:pt modelId="{5E24769E-D122-480C-B165-8F8B657B87B8}" type="pres">
      <dgm:prSet presAssocID="{72145D05-CA22-495D-B8C7-E612AF86189F}" presName="theInnerList" presStyleCnt="0"/>
      <dgm:spPr/>
      <dgm:t>
        <a:bodyPr/>
        <a:lstStyle/>
        <a:p>
          <a:endParaRPr lang="ru-RU"/>
        </a:p>
      </dgm:t>
    </dgm:pt>
    <dgm:pt modelId="{EFB98F6D-41EC-4A08-AA59-2EAE83BD1A48}" type="pres">
      <dgm:prSet presAssocID="{359FD026-C927-4A75-AB21-793D7A249D44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83CBD-8B6C-4590-AF75-DB6F91E3CD08}" type="pres">
      <dgm:prSet presAssocID="{359FD026-C927-4A75-AB21-793D7A249D44}" presName="aSpace2" presStyleCnt="0"/>
      <dgm:spPr/>
      <dgm:t>
        <a:bodyPr/>
        <a:lstStyle/>
        <a:p>
          <a:endParaRPr lang="ru-RU"/>
        </a:p>
      </dgm:t>
    </dgm:pt>
    <dgm:pt modelId="{8B0957F4-1CB7-4465-8F39-79C5A133EB9C}" type="pres">
      <dgm:prSet presAssocID="{997641F9-D57B-417F-BA77-E014198B049B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2D5A5-6A37-4FF6-B3DA-ADF81D35B86F}" type="pres">
      <dgm:prSet presAssocID="{997641F9-D57B-417F-BA77-E014198B049B}" presName="aSpace2" presStyleCnt="0"/>
      <dgm:spPr/>
      <dgm:t>
        <a:bodyPr/>
        <a:lstStyle/>
        <a:p>
          <a:endParaRPr lang="ru-RU"/>
        </a:p>
      </dgm:t>
    </dgm:pt>
    <dgm:pt modelId="{8AC84BA8-723F-454D-A6E1-50DFB950F230}" type="pres">
      <dgm:prSet presAssocID="{97C09BFE-7AC4-4A30-AC7E-877382E9B312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BD1FD-AA77-48EF-9D23-A730205F9227}" type="pres">
      <dgm:prSet presAssocID="{97C09BFE-7AC4-4A30-AC7E-877382E9B312}" presName="aSpace2" presStyleCnt="0"/>
      <dgm:spPr/>
      <dgm:t>
        <a:bodyPr/>
        <a:lstStyle/>
        <a:p>
          <a:endParaRPr lang="ru-RU"/>
        </a:p>
      </dgm:t>
    </dgm:pt>
    <dgm:pt modelId="{1397F25C-530A-4BAC-81AA-ECCFED271D04}" type="pres">
      <dgm:prSet presAssocID="{D38F6C49-7CD5-4000-8766-93CA27D3ECA1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5CD8CC-6178-403F-A50A-BD1F4A6FE697}" srcId="{2D711431-9582-4E2C-A5D6-A2069CDAA04B}" destId="{28574E30-DF3E-46A6-9839-7BB91E45BAD5}" srcOrd="0" destOrd="0" parTransId="{53D3CFFC-79B5-4AF2-81B3-A2071469890F}" sibTransId="{2EEDAEF7-4917-44A7-881E-9B99D6E7FF19}"/>
    <dgm:cxn modelId="{B53020C8-0BF9-481F-ADE3-7755EC4C63B7}" type="presOf" srcId="{72145D05-CA22-495D-B8C7-E612AF86189F}" destId="{5404C1BD-2078-4F10-A5EF-202C43642A0D}" srcOrd="0" destOrd="0" presId="urn:microsoft.com/office/officeart/2005/8/layout/lProcess2"/>
    <dgm:cxn modelId="{DDD660AF-670D-49CD-A6B3-9EC44912E3CB}" srcId="{85C7BFA2-4F38-40A2-A34C-DEEC846FE66C}" destId="{72145D05-CA22-495D-B8C7-E612AF86189F}" srcOrd="1" destOrd="0" parTransId="{38ACEC23-05F2-47AD-A5A0-BB94AB727E75}" sibTransId="{7682C6F2-942E-42CC-BBC8-F2AD65E26E70}"/>
    <dgm:cxn modelId="{29ABF623-AD18-468B-8147-04A519C66B9F}" type="presOf" srcId="{2D711431-9582-4E2C-A5D6-A2069CDAA04B}" destId="{4BDA5D1C-B46C-4AD1-8B9F-C5FF8B6E6AE9}" srcOrd="0" destOrd="0" presId="urn:microsoft.com/office/officeart/2005/8/layout/lProcess2"/>
    <dgm:cxn modelId="{6BB5F080-A299-4F5E-AEC3-5452D64670BF}" srcId="{72145D05-CA22-495D-B8C7-E612AF86189F}" destId="{97C09BFE-7AC4-4A30-AC7E-877382E9B312}" srcOrd="2" destOrd="0" parTransId="{5A71ECCA-8442-420C-B6E8-41ADE58CF3D1}" sibTransId="{4E3C108D-27D1-4C44-AE2A-627FFB5BDC9F}"/>
    <dgm:cxn modelId="{1D5D8122-06BF-4B2C-9424-C4AE29B724F6}" type="presOf" srcId="{97C09BFE-7AC4-4A30-AC7E-877382E9B312}" destId="{8AC84BA8-723F-454D-A6E1-50DFB950F230}" srcOrd="0" destOrd="0" presId="urn:microsoft.com/office/officeart/2005/8/layout/lProcess2"/>
    <dgm:cxn modelId="{2A8043D0-B29A-4EDA-A854-558023F04995}" srcId="{2D711431-9582-4E2C-A5D6-A2069CDAA04B}" destId="{B9089279-62EB-4E97-BFDD-5964C32E7229}" srcOrd="2" destOrd="0" parTransId="{768B42B1-FAA5-4DB8-9777-D42BE7C484E0}" sibTransId="{456DA251-6004-4BEA-B728-83EDBBF14484}"/>
    <dgm:cxn modelId="{9B9DD0D8-C42E-4F97-AC3E-814E80602571}" type="presOf" srcId="{2D711431-9582-4E2C-A5D6-A2069CDAA04B}" destId="{ED3322F4-2499-4532-B8E4-AD8F83AD25F1}" srcOrd="1" destOrd="0" presId="urn:microsoft.com/office/officeart/2005/8/layout/lProcess2"/>
    <dgm:cxn modelId="{EA7F1F8D-AC65-4325-BB13-366CBDEFD8FE}" type="presOf" srcId="{373C0E67-A005-40D2-AEE3-4AA38AD9A626}" destId="{9D628B24-67C2-482C-85A3-9DAEC4719E47}" srcOrd="0" destOrd="0" presId="urn:microsoft.com/office/officeart/2005/8/layout/lProcess2"/>
    <dgm:cxn modelId="{3B45A984-9151-4D43-B4EA-834902E25782}" srcId="{2D711431-9582-4E2C-A5D6-A2069CDAA04B}" destId="{3755035F-9424-43D6-88EB-129B14182DAA}" srcOrd="1" destOrd="0" parTransId="{C5760F2F-707B-49BA-BB94-3CE06EE8E381}" sibTransId="{933A985D-D378-4F30-8DF8-B490590D93E1}"/>
    <dgm:cxn modelId="{78D35ACF-CDFF-41BE-B53D-51CFC315A5A4}" type="presOf" srcId="{997641F9-D57B-417F-BA77-E014198B049B}" destId="{8B0957F4-1CB7-4465-8F39-79C5A133EB9C}" srcOrd="0" destOrd="0" presId="urn:microsoft.com/office/officeart/2005/8/layout/lProcess2"/>
    <dgm:cxn modelId="{F4DCB9C6-E2EA-4DCC-9DBD-17AF3ACC752C}" type="presOf" srcId="{D38F6C49-7CD5-4000-8766-93CA27D3ECA1}" destId="{1397F25C-530A-4BAC-81AA-ECCFED271D04}" srcOrd="0" destOrd="0" presId="urn:microsoft.com/office/officeart/2005/8/layout/lProcess2"/>
    <dgm:cxn modelId="{B60C756B-9C60-4558-B524-4010F9BC532D}" srcId="{85C7BFA2-4F38-40A2-A34C-DEEC846FE66C}" destId="{2D711431-9582-4E2C-A5D6-A2069CDAA04B}" srcOrd="0" destOrd="0" parTransId="{6A5E007E-2715-4595-8D04-C4AAEAF0384D}" sibTransId="{7D702B49-865B-419C-AC59-619B8683F3F6}"/>
    <dgm:cxn modelId="{5FB16250-8920-4359-9497-A37618CA567B}" srcId="{72145D05-CA22-495D-B8C7-E612AF86189F}" destId="{D38F6C49-7CD5-4000-8766-93CA27D3ECA1}" srcOrd="3" destOrd="0" parTransId="{4B08088B-09AE-46B3-9D90-1CB0A335CA92}" sibTransId="{90BB7A1F-652A-4420-949C-FE2C5D9EBE3A}"/>
    <dgm:cxn modelId="{0F196C86-A080-4664-8685-8E2673C9A0E8}" type="presOf" srcId="{3755035F-9424-43D6-88EB-129B14182DAA}" destId="{0AF7530B-BD9D-455D-B305-F311C91E33EC}" srcOrd="0" destOrd="0" presId="urn:microsoft.com/office/officeart/2005/8/layout/lProcess2"/>
    <dgm:cxn modelId="{BA291987-CF39-4FD4-B07A-A5E393785026}" srcId="{72145D05-CA22-495D-B8C7-E612AF86189F}" destId="{359FD026-C927-4A75-AB21-793D7A249D44}" srcOrd="0" destOrd="0" parTransId="{7AB5595A-0FAC-4B54-8C86-B1C8EF4CB935}" sibTransId="{D146249C-E0B9-489A-B884-D9057B7B67CF}"/>
    <dgm:cxn modelId="{55B06EE6-E286-4548-B85E-17960224F006}" srcId="{2D711431-9582-4E2C-A5D6-A2069CDAA04B}" destId="{373C0E67-A005-40D2-AEE3-4AA38AD9A626}" srcOrd="3" destOrd="0" parTransId="{12E55A5F-D19B-4990-9EE0-0D0CB793CE62}" sibTransId="{8BA20330-EDE8-45CC-96E0-DC1A1C86DF6A}"/>
    <dgm:cxn modelId="{04788048-5338-4469-96C6-7FB19F95D474}" type="presOf" srcId="{85C7BFA2-4F38-40A2-A34C-DEEC846FE66C}" destId="{3432C3B5-B5AD-4B7A-BFF3-7FCC3890A2CF}" srcOrd="0" destOrd="0" presId="urn:microsoft.com/office/officeart/2005/8/layout/lProcess2"/>
    <dgm:cxn modelId="{D7660C77-1A99-4364-B24A-824506D5B42B}" srcId="{72145D05-CA22-495D-B8C7-E612AF86189F}" destId="{997641F9-D57B-417F-BA77-E014198B049B}" srcOrd="1" destOrd="0" parTransId="{B051BC6B-6AF2-480D-9ACC-E38F13CB7F34}" sibTransId="{BEACA0D5-41D8-4690-AF96-7F279C59523A}"/>
    <dgm:cxn modelId="{6CB57BFA-81A2-4946-AEBA-2F01181559AB}" type="presOf" srcId="{359FD026-C927-4A75-AB21-793D7A249D44}" destId="{EFB98F6D-41EC-4A08-AA59-2EAE83BD1A48}" srcOrd="0" destOrd="0" presId="urn:microsoft.com/office/officeart/2005/8/layout/lProcess2"/>
    <dgm:cxn modelId="{311A77C3-C898-4ADA-AD66-D8B7EE760F6B}" type="presOf" srcId="{28574E30-DF3E-46A6-9839-7BB91E45BAD5}" destId="{D1BDAB57-9950-4E2F-9B44-1F74153CB277}" srcOrd="0" destOrd="0" presId="urn:microsoft.com/office/officeart/2005/8/layout/lProcess2"/>
    <dgm:cxn modelId="{711650E7-CF09-4E95-B123-837972B9DADC}" type="presOf" srcId="{72145D05-CA22-495D-B8C7-E612AF86189F}" destId="{C7581200-06F3-4415-8299-1311C749AC3C}" srcOrd="1" destOrd="0" presId="urn:microsoft.com/office/officeart/2005/8/layout/lProcess2"/>
    <dgm:cxn modelId="{E044BC59-2429-41D4-9F44-06D630E23346}" type="presOf" srcId="{B9089279-62EB-4E97-BFDD-5964C32E7229}" destId="{D589BA5B-5295-46FD-A63C-CA07FD2701C2}" srcOrd="0" destOrd="0" presId="urn:microsoft.com/office/officeart/2005/8/layout/lProcess2"/>
    <dgm:cxn modelId="{9A730A1F-C602-4AF9-9334-557877485793}" type="presParOf" srcId="{3432C3B5-B5AD-4B7A-BFF3-7FCC3890A2CF}" destId="{26B7F7F0-5C35-40A3-AE7F-B8D3E77B25FA}" srcOrd="0" destOrd="0" presId="urn:microsoft.com/office/officeart/2005/8/layout/lProcess2"/>
    <dgm:cxn modelId="{16D0F5EE-F702-460A-BBAF-ECACA5956C89}" type="presParOf" srcId="{26B7F7F0-5C35-40A3-AE7F-B8D3E77B25FA}" destId="{4BDA5D1C-B46C-4AD1-8B9F-C5FF8B6E6AE9}" srcOrd="0" destOrd="0" presId="urn:microsoft.com/office/officeart/2005/8/layout/lProcess2"/>
    <dgm:cxn modelId="{32197BD7-0B63-44A0-8B6E-968F8A77C097}" type="presParOf" srcId="{26B7F7F0-5C35-40A3-AE7F-B8D3E77B25FA}" destId="{ED3322F4-2499-4532-B8E4-AD8F83AD25F1}" srcOrd="1" destOrd="0" presId="urn:microsoft.com/office/officeart/2005/8/layout/lProcess2"/>
    <dgm:cxn modelId="{D03DB114-D0BB-4A4F-8816-838408CBE798}" type="presParOf" srcId="{26B7F7F0-5C35-40A3-AE7F-B8D3E77B25FA}" destId="{DFC5FD45-0B8A-49C3-A7C9-BEF07A1B695B}" srcOrd="2" destOrd="0" presId="urn:microsoft.com/office/officeart/2005/8/layout/lProcess2"/>
    <dgm:cxn modelId="{78FF07CB-ED86-4388-B985-623C5E02DF70}" type="presParOf" srcId="{DFC5FD45-0B8A-49C3-A7C9-BEF07A1B695B}" destId="{A3AC4EFD-0049-4F5B-B47C-9A094F9E9506}" srcOrd="0" destOrd="0" presId="urn:microsoft.com/office/officeart/2005/8/layout/lProcess2"/>
    <dgm:cxn modelId="{7889F1E9-C7B8-44A0-B4B7-3993CB6B7E75}" type="presParOf" srcId="{A3AC4EFD-0049-4F5B-B47C-9A094F9E9506}" destId="{D1BDAB57-9950-4E2F-9B44-1F74153CB277}" srcOrd="0" destOrd="0" presId="urn:microsoft.com/office/officeart/2005/8/layout/lProcess2"/>
    <dgm:cxn modelId="{DAE78513-C0D6-46FF-8F9B-5D632DEAB66F}" type="presParOf" srcId="{A3AC4EFD-0049-4F5B-B47C-9A094F9E9506}" destId="{93991FB1-B7E9-411A-9549-8383526FACF4}" srcOrd="1" destOrd="0" presId="urn:microsoft.com/office/officeart/2005/8/layout/lProcess2"/>
    <dgm:cxn modelId="{4CB13ED0-2760-49E4-98A4-306A3E146105}" type="presParOf" srcId="{A3AC4EFD-0049-4F5B-B47C-9A094F9E9506}" destId="{0AF7530B-BD9D-455D-B305-F311C91E33EC}" srcOrd="2" destOrd="0" presId="urn:microsoft.com/office/officeart/2005/8/layout/lProcess2"/>
    <dgm:cxn modelId="{DC356CC4-159D-4861-BE53-00E3FE28498C}" type="presParOf" srcId="{A3AC4EFD-0049-4F5B-B47C-9A094F9E9506}" destId="{6A2F8C3E-F96B-4D01-B398-BFAF948452AB}" srcOrd="3" destOrd="0" presId="urn:microsoft.com/office/officeart/2005/8/layout/lProcess2"/>
    <dgm:cxn modelId="{3459D38D-9E3D-4D1C-9907-D725E38D45C4}" type="presParOf" srcId="{A3AC4EFD-0049-4F5B-B47C-9A094F9E9506}" destId="{D589BA5B-5295-46FD-A63C-CA07FD2701C2}" srcOrd="4" destOrd="0" presId="urn:microsoft.com/office/officeart/2005/8/layout/lProcess2"/>
    <dgm:cxn modelId="{C0DC205F-679F-4BF9-8C94-8B98FB480F2C}" type="presParOf" srcId="{A3AC4EFD-0049-4F5B-B47C-9A094F9E9506}" destId="{BD53367F-6D97-4E0E-B110-93A0683CE7A6}" srcOrd="5" destOrd="0" presId="urn:microsoft.com/office/officeart/2005/8/layout/lProcess2"/>
    <dgm:cxn modelId="{5BAB8BF5-BC54-427E-8678-E86CA28BDEEC}" type="presParOf" srcId="{A3AC4EFD-0049-4F5B-B47C-9A094F9E9506}" destId="{9D628B24-67C2-482C-85A3-9DAEC4719E47}" srcOrd="6" destOrd="0" presId="urn:microsoft.com/office/officeart/2005/8/layout/lProcess2"/>
    <dgm:cxn modelId="{5DFDFBA3-CEE8-4BD8-A62F-0680A7860DF8}" type="presParOf" srcId="{3432C3B5-B5AD-4B7A-BFF3-7FCC3890A2CF}" destId="{12E7BA85-F0BA-4430-BA91-5B152283DE17}" srcOrd="1" destOrd="0" presId="urn:microsoft.com/office/officeart/2005/8/layout/lProcess2"/>
    <dgm:cxn modelId="{F1DBF144-FC87-480F-BCF9-3728474554DE}" type="presParOf" srcId="{3432C3B5-B5AD-4B7A-BFF3-7FCC3890A2CF}" destId="{1FE00597-60D9-498D-86FE-4E1B33CBD887}" srcOrd="2" destOrd="0" presId="urn:microsoft.com/office/officeart/2005/8/layout/lProcess2"/>
    <dgm:cxn modelId="{22C134A2-03E8-403C-896A-47262881F98A}" type="presParOf" srcId="{1FE00597-60D9-498D-86FE-4E1B33CBD887}" destId="{5404C1BD-2078-4F10-A5EF-202C43642A0D}" srcOrd="0" destOrd="0" presId="urn:microsoft.com/office/officeart/2005/8/layout/lProcess2"/>
    <dgm:cxn modelId="{9133B323-79FC-419E-916F-CDC760FAD3DA}" type="presParOf" srcId="{1FE00597-60D9-498D-86FE-4E1B33CBD887}" destId="{C7581200-06F3-4415-8299-1311C749AC3C}" srcOrd="1" destOrd="0" presId="urn:microsoft.com/office/officeart/2005/8/layout/lProcess2"/>
    <dgm:cxn modelId="{733CAF51-E7F7-45EA-918D-F78FCC8E2910}" type="presParOf" srcId="{1FE00597-60D9-498D-86FE-4E1B33CBD887}" destId="{711DAE2B-C5E2-43B2-AFEF-B9D3031C2E8B}" srcOrd="2" destOrd="0" presId="urn:microsoft.com/office/officeart/2005/8/layout/lProcess2"/>
    <dgm:cxn modelId="{55D4C7D4-CA0A-4D23-969D-E8EA4ACD37A2}" type="presParOf" srcId="{711DAE2B-C5E2-43B2-AFEF-B9D3031C2E8B}" destId="{5E24769E-D122-480C-B165-8F8B657B87B8}" srcOrd="0" destOrd="0" presId="urn:microsoft.com/office/officeart/2005/8/layout/lProcess2"/>
    <dgm:cxn modelId="{3F180812-65F0-4314-B2FF-45785E086AF1}" type="presParOf" srcId="{5E24769E-D122-480C-B165-8F8B657B87B8}" destId="{EFB98F6D-41EC-4A08-AA59-2EAE83BD1A48}" srcOrd="0" destOrd="0" presId="urn:microsoft.com/office/officeart/2005/8/layout/lProcess2"/>
    <dgm:cxn modelId="{F20DB317-1C8E-454C-88FB-49EBF3E399D3}" type="presParOf" srcId="{5E24769E-D122-480C-B165-8F8B657B87B8}" destId="{B3A83CBD-8B6C-4590-AF75-DB6F91E3CD08}" srcOrd="1" destOrd="0" presId="urn:microsoft.com/office/officeart/2005/8/layout/lProcess2"/>
    <dgm:cxn modelId="{B382B575-A2BC-4627-B759-6D008E0BAC8B}" type="presParOf" srcId="{5E24769E-D122-480C-B165-8F8B657B87B8}" destId="{8B0957F4-1CB7-4465-8F39-79C5A133EB9C}" srcOrd="2" destOrd="0" presId="urn:microsoft.com/office/officeart/2005/8/layout/lProcess2"/>
    <dgm:cxn modelId="{37A2DA84-64A0-42C1-8944-EAF71E272271}" type="presParOf" srcId="{5E24769E-D122-480C-B165-8F8B657B87B8}" destId="{7932D5A5-6A37-4FF6-B3DA-ADF81D35B86F}" srcOrd="3" destOrd="0" presId="urn:microsoft.com/office/officeart/2005/8/layout/lProcess2"/>
    <dgm:cxn modelId="{214E1253-94A4-47F3-A275-5CE61E3E5788}" type="presParOf" srcId="{5E24769E-D122-480C-B165-8F8B657B87B8}" destId="{8AC84BA8-723F-454D-A6E1-50DFB950F230}" srcOrd="4" destOrd="0" presId="urn:microsoft.com/office/officeart/2005/8/layout/lProcess2"/>
    <dgm:cxn modelId="{A0C3EE55-96ED-4399-81DC-9E0BC9CF2E46}" type="presParOf" srcId="{5E24769E-D122-480C-B165-8F8B657B87B8}" destId="{21FBD1FD-AA77-48EF-9D23-A730205F9227}" srcOrd="5" destOrd="0" presId="urn:microsoft.com/office/officeart/2005/8/layout/lProcess2"/>
    <dgm:cxn modelId="{F01DF13E-5EA1-47FC-A127-2235583F23FD}" type="presParOf" srcId="{5E24769E-D122-480C-B165-8F8B657B87B8}" destId="{1397F25C-530A-4BAC-81AA-ECCFED271D0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B06456-EB1E-4213-A76C-414789499D8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F2A0D05-0F08-4A9B-BA45-FD05D473D699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9D648BD3-FFE2-4965-A6D7-17D270E90B17}" type="parTrans" cxnId="{2DB79554-E1B1-41E1-BBC7-832CE64B6060}">
      <dgm:prSet/>
      <dgm:spPr/>
      <dgm:t>
        <a:bodyPr/>
        <a:lstStyle/>
        <a:p>
          <a:endParaRPr lang="ru-RU"/>
        </a:p>
      </dgm:t>
    </dgm:pt>
    <dgm:pt modelId="{8AEDA024-9581-4BB1-9455-EC2D0C70B69B}" type="sibTrans" cxnId="{2DB79554-E1B1-41E1-BBC7-832CE64B6060}">
      <dgm:prSet/>
      <dgm:spPr/>
      <dgm:t>
        <a:bodyPr/>
        <a:lstStyle/>
        <a:p>
          <a:endParaRPr lang="ru-RU"/>
        </a:p>
      </dgm:t>
    </dgm:pt>
    <dgm:pt modelId="{6F63C799-6601-4CE3-9A38-B2F5B5B9B382}">
      <dgm:prSet phldrT="[Текст]" custT="1"/>
      <dgm:spPr/>
      <dgm:t>
        <a:bodyPr/>
        <a:lstStyle/>
        <a:p>
          <a:r>
            <a:rPr lang="ru-RU" sz="2000" dirty="0" smtClean="0"/>
            <a:t>Планирование</a:t>
          </a:r>
          <a:endParaRPr lang="ru-RU" sz="2000" dirty="0"/>
        </a:p>
      </dgm:t>
    </dgm:pt>
    <dgm:pt modelId="{5D059427-5BE0-417F-A073-117C2ABBE591}" type="parTrans" cxnId="{B3A3A89F-5958-4D7D-8C0F-3E483A22DF6B}">
      <dgm:prSet/>
      <dgm:spPr/>
      <dgm:t>
        <a:bodyPr/>
        <a:lstStyle/>
        <a:p>
          <a:endParaRPr lang="ru-RU"/>
        </a:p>
      </dgm:t>
    </dgm:pt>
    <dgm:pt modelId="{3229BEDA-5D36-4D36-A771-F77D5D473DC6}" type="sibTrans" cxnId="{B3A3A89F-5958-4D7D-8C0F-3E483A22DF6B}">
      <dgm:prSet/>
      <dgm:spPr/>
      <dgm:t>
        <a:bodyPr/>
        <a:lstStyle/>
        <a:p>
          <a:endParaRPr lang="ru-RU"/>
        </a:p>
      </dgm:t>
    </dgm:pt>
    <dgm:pt modelId="{C5D1AF6E-7BDC-4E40-8424-27890E4382F1}">
      <dgm:prSet phldrT="[Текст]" phldr="1" custT="1"/>
      <dgm:spPr>
        <a:solidFill>
          <a:srgbClr val="8B2B21"/>
        </a:solidFill>
      </dgm:spPr>
      <dgm:t>
        <a:bodyPr/>
        <a:lstStyle/>
        <a:p>
          <a:endParaRPr lang="ru-RU" sz="2000" dirty="0"/>
        </a:p>
      </dgm:t>
    </dgm:pt>
    <dgm:pt modelId="{8CF3478D-812E-465A-BF55-732DF9435799}" type="parTrans" cxnId="{A63D78C3-E751-4537-896D-271B0ECB5634}">
      <dgm:prSet/>
      <dgm:spPr/>
      <dgm:t>
        <a:bodyPr/>
        <a:lstStyle/>
        <a:p>
          <a:endParaRPr lang="ru-RU"/>
        </a:p>
      </dgm:t>
    </dgm:pt>
    <dgm:pt modelId="{4937D17B-3F24-4112-8586-C279A81874A8}" type="sibTrans" cxnId="{A63D78C3-E751-4537-896D-271B0ECB5634}">
      <dgm:prSet/>
      <dgm:spPr/>
      <dgm:t>
        <a:bodyPr/>
        <a:lstStyle/>
        <a:p>
          <a:endParaRPr lang="ru-RU"/>
        </a:p>
      </dgm:t>
    </dgm:pt>
    <dgm:pt modelId="{8CCFD477-EFB0-4F62-8E1B-3B4BD6C73BF3}">
      <dgm:prSet phldrT="[Текст]" custT="1"/>
      <dgm:spPr/>
      <dgm:t>
        <a:bodyPr/>
        <a:lstStyle/>
        <a:p>
          <a:r>
            <a:rPr lang="ru-RU" sz="2000" dirty="0" smtClean="0"/>
            <a:t>Мониторинг </a:t>
          </a:r>
          <a:br>
            <a:rPr lang="ru-RU" sz="2000" dirty="0" smtClean="0"/>
          </a:br>
          <a:r>
            <a:rPr lang="ru-RU" sz="2000" dirty="0" smtClean="0"/>
            <a:t>и текущий контроль </a:t>
          </a:r>
          <a:endParaRPr lang="ru-RU" sz="2000" dirty="0"/>
        </a:p>
      </dgm:t>
    </dgm:pt>
    <dgm:pt modelId="{42108D8D-EA5E-4A34-8827-A1F976A71BEF}" type="parTrans" cxnId="{314A60D3-5B05-4DE6-8B91-C7E0646AE1B3}">
      <dgm:prSet/>
      <dgm:spPr/>
      <dgm:t>
        <a:bodyPr/>
        <a:lstStyle/>
        <a:p>
          <a:endParaRPr lang="ru-RU"/>
        </a:p>
      </dgm:t>
    </dgm:pt>
    <dgm:pt modelId="{266DD99E-9B56-4ACD-BC41-C6541549BCD8}" type="sibTrans" cxnId="{314A60D3-5B05-4DE6-8B91-C7E0646AE1B3}">
      <dgm:prSet/>
      <dgm:spPr/>
      <dgm:t>
        <a:bodyPr/>
        <a:lstStyle/>
        <a:p>
          <a:endParaRPr lang="ru-RU"/>
        </a:p>
      </dgm:t>
    </dgm:pt>
    <dgm:pt modelId="{5290A542-6F8C-4CCC-967E-940530488C85}">
      <dgm:prSet phldrT="[Текст]" phldr="1" custT="1"/>
      <dgm:spPr>
        <a:solidFill>
          <a:schemeClr val="tx2"/>
        </a:solidFill>
      </dgm:spPr>
      <dgm:t>
        <a:bodyPr/>
        <a:lstStyle/>
        <a:p>
          <a:endParaRPr lang="ru-RU" sz="2000" dirty="0"/>
        </a:p>
      </dgm:t>
    </dgm:pt>
    <dgm:pt modelId="{C60F637F-13B3-4AD8-BB2F-F63E955E4BF5}" type="parTrans" cxnId="{B3ACD2C3-82C5-4CF4-A10A-EEF454802B41}">
      <dgm:prSet/>
      <dgm:spPr/>
      <dgm:t>
        <a:bodyPr/>
        <a:lstStyle/>
        <a:p>
          <a:endParaRPr lang="ru-RU"/>
        </a:p>
      </dgm:t>
    </dgm:pt>
    <dgm:pt modelId="{AC942A69-7EC9-43CF-BF85-E3B15920C08B}" type="sibTrans" cxnId="{B3ACD2C3-82C5-4CF4-A10A-EEF454802B41}">
      <dgm:prSet/>
      <dgm:spPr/>
      <dgm:t>
        <a:bodyPr/>
        <a:lstStyle/>
        <a:p>
          <a:endParaRPr lang="ru-RU"/>
        </a:p>
      </dgm:t>
    </dgm:pt>
    <dgm:pt modelId="{C04CE993-51D8-401F-B4F0-4D8169F56850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2000" dirty="0" smtClean="0"/>
            <a:t>Оценка результатов</a:t>
          </a:r>
          <a:endParaRPr lang="ru-RU" sz="2000" dirty="0"/>
        </a:p>
      </dgm:t>
    </dgm:pt>
    <dgm:pt modelId="{31179A63-8654-4E99-9A93-E06CB8D7992A}" type="parTrans" cxnId="{CA9AFD75-0B76-4A99-9D46-6B46DC4ED4A0}">
      <dgm:prSet/>
      <dgm:spPr/>
      <dgm:t>
        <a:bodyPr/>
        <a:lstStyle/>
        <a:p>
          <a:endParaRPr lang="ru-RU"/>
        </a:p>
      </dgm:t>
    </dgm:pt>
    <dgm:pt modelId="{67CEBDBF-E508-4778-B693-0C7CED271EEF}" type="sibTrans" cxnId="{CA9AFD75-0B76-4A99-9D46-6B46DC4ED4A0}">
      <dgm:prSet/>
      <dgm:spPr/>
      <dgm:t>
        <a:bodyPr/>
        <a:lstStyle/>
        <a:p>
          <a:endParaRPr lang="ru-RU"/>
        </a:p>
      </dgm:t>
    </dgm:pt>
    <dgm:pt modelId="{F0623119-CC18-4E73-A4E9-1E11983A473B}">
      <dgm:prSet phldrT="[Текст]" custT="1"/>
      <dgm:spPr/>
      <dgm:t>
        <a:bodyPr/>
        <a:lstStyle/>
        <a:p>
          <a:r>
            <a:rPr lang="ru-RU" sz="2000" dirty="0" smtClean="0"/>
            <a:t>Планирование *</a:t>
          </a:r>
          <a:endParaRPr lang="ru-RU" sz="2000" dirty="0"/>
        </a:p>
      </dgm:t>
    </dgm:pt>
    <dgm:pt modelId="{D8C93761-173C-4D7E-9433-B0F4BB99C4A7}" type="sibTrans" cxnId="{5D56EFFB-4A89-480E-A4F3-439CCC21D53D}">
      <dgm:prSet/>
      <dgm:spPr/>
      <dgm:t>
        <a:bodyPr/>
        <a:lstStyle/>
        <a:p>
          <a:endParaRPr lang="ru-RU"/>
        </a:p>
      </dgm:t>
    </dgm:pt>
    <dgm:pt modelId="{343C849A-CFB9-4762-99C1-25582D2A7D6F}" type="parTrans" cxnId="{5D56EFFB-4A89-480E-A4F3-439CCC21D53D}">
      <dgm:prSet/>
      <dgm:spPr/>
      <dgm:t>
        <a:bodyPr/>
        <a:lstStyle/>
        <a:p>
          <a:endParaRPr lang="ru-RU"/>
        </a:p>
      </dgm:t>
    </dgm:pt>
    <dgm:pt modelId="{B9E48A35-490B-4E5F-B88A-57A4ADBCDA44}">
      <dgm:prSet phldrT="[Текст]" custT="1"/>
      <dgm:spPr>
        <a:solidFill>
          <a:srgbClr val="FF0000"/>
        </a:solidFill>
      </dgm:spPr>
      <dgm:t>
        <a:bodyPr/>
        <a:lstStyle/>
        <a:p>
          <a:endParaRPr lang="ru-RU" sz="5400" dirty="0"/>
        </a:p>
      </dgm:t>
    </dgm:pt>
    <dgm:pt modelId="{F0272977-3239-4A6D-B61E-236E9BB75FD7}" type="parTrans" cxnId="{A4685769-DDBF-4ECB-BDEC-FC1339483A54}">
      <dgm:prSet/>
      <dgm:spPr/>
      <dgm:t>
        <a:bodyPr/>
        <a:lstStyle/>
        <a:p>
          <a:endParaRPr lang="ru-RU"/>
        </a:p>
      </dgm:t>
    </dgm:pt>
    <dgm:pt modelId="{6EF3473F-62BF-4786-93F4-D82BEBB1D76D}" type="sibTrans" cxnId="{A4685769-DDBF-4ECB-BDEC-FC1339483A54}">
      <dgm:prSet/>
      <dgm:spPr/>
      <dgm:t>
        <a:bodyPr/>
        <a:lstStyle/>
        <a:p>
          <a:endParaRPr lang="ru-RU"/>
        </a:p>
      </dgm:t>
    </dgm:pt>
    <dgm:pt modelId="{C92EC2B4-088E-485A-9C98-91DF954E7301}" type="pres">
      <dgm:prSet presAssocID="{FFB06456-EB1E-4213-A76C-414789499D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1A908D-AAD7-49F5-B39C-3FAA13F6415A}" type="pres">
      <dgm:prSet presAssocID="{FF2A0D05-0F08-4A9B-BA45-FD05D473D699}" presName="composite" presStyleCnt="0"/>
      <dgm:spPr/>
    </dgm:pt>
    <dgm:pt modelId="{FAAA3DBE-6BAE-4580-9524-93D27B8A0DE8}" type="pres">
      <dgm:prSet presAssocID="{FF2A0D05-0F08-4A9B-BA45-FD05D473D69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16993-CCE4-4B55-B523-D64895EAFA89}" type="pres">
      <dgm:prSet presAssocID="{FF2A0D05-0F08-4A9B-BA45-FD05D473D69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7099E-E810-4981-94FA-64960AA3CCD1}" type="pres">
      <dgm:prSet presAssocID="{8AEDA024-9581-4BB1-9455-EC2D0C70B69B}" presName="sp" presStyleCnt="0"/>
      <dgm:spPr/>
    </dgm:pt>
    <dgm:pt modelId="{040D3F1C-9672-4496-84FB-113537B44843}" type="pres">
      <dgm:prSet presAssocID="{C5D1AF6E-7BDC-4E40-8424-27890E4382F1}" presName="composite" presStyleCnt="0"/>
      <dgm:spPr/>
    </dgm:pt>
    <dgm:pt modelId="{6EE22756-4997-4832-A491-3B2FD60A7443}" type="pres">
      <dgm:prSet presAssocID="{C5D1AF6E-7BDC-4E40-8424-27890E4382F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3CC23-6AFD-4D68-B4B3-328170EFD409}" type="pres">
      <dgm:prSet presAssocID="{C5D1AF6E-7BDC-4E40-8424-27890E4382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58E49-30F4-47FB-9B0A-6F5249683A5A}" type="pres">
      <dgm:prSet presAssocID="{4937D17B-3F24-4112-8586-C279A81874A8}" presName="sp" presStyleCnt="0"/>
      <dgm:spPr/>
    </dgm:pt>
    <dgm:pt modelId="{CDDF4B26-A3AB-44F8-B8F6-E85301E85F6C}" type="pres">
      <dgm:prSet presAssocID="{5290A542-6F8C-4CCC-967E-940530488C85}" presName="composite" presStyleCnt="0"/>
      <dgm:spPr/>
    </dgm:pt>
    <dgm:pt modelId="{279E49FA-262C-4B80-A887-27C4976A1E08}" type="pres">
      <dgm:prSet presAssocID="{5290A542-6F8C-4CCC-967E-940530488C8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61487-2456-4718-848B-4F358A65115F}" type="pres">
      <dgm:prSet presAssocID="{5290A542-6F8C-4CCC-967E-940530488C8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360D3-885F-44D9-91A9-B398B4CD6535}" type="pres">
      <dgm:prSet presAssocID="{AC942A69-7EC9-43CF-BF85-E3B15920C08B}" presName="sp" presStyleCnt="0"/>
      <dgm:spPr/>
    </dgm:pt>
    <dgm:pt modelId="{AE2A8687-0B86-46FA-8C42-41DDC980FE8E}" type="pres">
      <dgm:prSet presAssocID="{B9E48A35-490B-4E5F-B88A-57A4ADBCDA44}" presName="composite" presStyleCnt="0"/>
      <dgm:spPr/>
    </dgm:pt>
    <dgm:pt modelId="{B0061B3E-A052-4F7E-9F17-2A416E63EC9D}" type="pres">
      <dgm:prSet presAssocID="{B9E48A35-490B-4E5F-B88A-57A4ADBCDA4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18748-A44B-4F0B-97D1-DE7FA7039DA8}" type="pres">
      <dgm:prSet presAssocID="{B9E48A35-490B-4E5F-B88A-57A4ADBCDA4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8B87F1-7E98-4819-A7DD-511987022C18}" type="presOf" srcId="{8CCFD477-EFB0-4F62-8E1B-3B4BD6C73BF3}" destId="{7E13CC23-6AFD-4D68-B4B3-328170EFD409}" srcOrd="0" destOrd="0" presId="urn:microsoft.com/office/officeart/2005/8/layout/chevron2"/>
    <dgm:cxn modelId="{4A09EF89-0365-4B45-B582-7333DB63C46E}" type="presOf" srcId="{F0623119-CC18-4E73-A4E9-1E11983A473B}" destId="{81118748-A44B-4F0B-97D1-DE7FA7039DA8}" srcOrd="0" destOrd="0" presId="urn:microsoft.com/office/officeart/2005/8/layout/chevron2"/>
    <dgm:cxn modelId="{3EEC63E6-1829-4E08-9351-E5D6EB74243E}" type="presOf" srcId="{C04CE993-51D8-401F-B4F0-4D8169F56850}" destId="{5F261487-2456-4718-848B-4F358A65115F}" srcOrd="0" destOrd="0" presId="urn:microsoft.com/office/officeart/2005/8/layout/chevron2"/>
    <dgm:cxn modelId="{314A60D3-5B05-4DE6-8B91-C7E0646AE1B3}" srcId="{C5D1AF6E-7BDC-4E40-8424-27890E4382F1}" destId="{8CCFD477-EFB0-4F62-8E1B-3B4BD6C73BF3}" srcOrd="0" destOrd="0" parTransId="{42108D8D-EA5E-4A34-8827-A1F976A71BEF}" sibTransId="{266DD99E-9B56-4ACD-BC41-C6541549BCD8}"/>
    <dgm:cxn modelId="{6721214F-3BA4-41E1-AAC5-507F0F566BAB}" type="presOf" srcId="{B9E48A35-490B-4E5F-B88A-57A4ADBCDA44}" destId="{B0061B3E-A052-4F7E-9F17-2A416E63EC9D}" srcOrd="0" destOrd="0" presId="urn:microsoft.com/office/officeart/2005/8/layout/chevron2"/>
    <dgm:cxn modelId="{5D4967F2-FBFB-41C7-ADC3-36D129B54F78}" type="presOf" srcId="{FFB06456-EB1E-4213-A76C-414789499D83}" destId="{C92EC2B4-088E-485A-9C98-91DF954E7301}" srcOrd="0" destOrd="0" presId="urn:microsoft.com/office/officeart/2005/8/layout/chevron2"/>
    <dgm:cxn modelId="{5D56EFFB-4A89-480E-A4F3-439CCC21D53D}" srcId="{B9E48A35-490B-4E5F-B88A-57A4ADBCDA44}" destId="{F0623119-CC18-4E73-A4E9-1E11983A473B}" srcOrd="0" destOrd="0" parTransId="{343C849A-CFB9-4762-99C1-25582D2A7D6F}" sibTransId="{D8C93761-173C-4D7E-9433-B0F4BB99C4A7}"/>
    <dgm:cxn modelId="{B3ACD2C3-82C5-4CF4-A10A-EEF454802B41}" srcId="{FFB06456-EB1E-4213-A76C-414789499D83}" destId="{5290A542-6F8C-4CCC-967E-940530488C85}" srcOrd="2" destOrd="0" parTransId="{C60F637F-13B3-4AD8-BB2F-F63E955E4BF5}" sibTransId="{AC942A69-7EC9-43CF-BF85-E3B15920C08B}"/>
    <dgm:cxn modelId="{E2983CE2-5F7F-43F6-AB59-1D652E735FA6}" type="presOf" srcId="{FF2A0D05-0F08-4A9B-BA45-FD05D473D699}" destId="{FAAA3DBE-6BAE-4580-9524-93D27B8A0DE8}" srcOrd="0" destOrd="0" presId="urn:microsoft.com/office/officeart/2005/8/layout/chevron2"/>
    <dgm:cxn modelId="{A4685769-DDBF-4ECB-BDEC-FC1339483A54}" srcId="{FFB06456-EB1E-4213-A76C-414789499D83}" destId="{B9E48A35-490B-4E5F-B88A-57A4ADBCDA44}" srcOrd="3" destOrd="0" parTransId="{F0272977-3239-4A6D-B61E-236E9BB75FD7}" sibTransId="{6EF3473F-62BF-4786-93F4-D82BEBB1D76D}"/>
    <dgm:cxn modelId="{FDFDE5FB-9E55-49F8-871C-63BBD51A9DC8}" type="presOf" srcId="{6F63C799-6601-4CE3-9A38-B2F5B5B9B382}" destId="{D7916993-CCE4-4B55-B523-D64895EAFA89}" srcOrd="0" destOrd="0" presId="urn:microsoft.com/office/officeart/2005/8/layout/chevron2"/>
    <dgm:cxn modelId="{2DB79554-E1B1-41E1-BBC7-832CE64B6060}" srcId="{FFB06456-EB1E-4213-A76C-414789499D83}" destId="{FF2A0D05-0F08-4A9B-BA45-FD05D473D699}" srcOrd="0" destOrd="0" parTransId="{9D648BD3-FFE2-4965-A6D7-17D270E90B17}" sibTransId="{8AEDA024-9581-4BB1-9455-EC2D0C70B69B}"/>
    <dgm:cxn modelId="{CA9AFD75-0B76-4A99-9D46-6B46DC4ED4A0}" srcId="{5290A542-6F8C-4CCC-967E-940530488C85}" destId="{C04CE993-51D8-401F-B4F0-4D8169F56850}" srcOrd="0" destOrd="0" parTransId="{31179A63-8654-4E99-9A93-E06CB8D7992A}" sibTransId="{67CEBDBF-E508-4778-B693-0C7CED271EEF}"/>
    <dgm:cxn modelId="{A63D78C3-E751-4537-896D-271B0ECB5634}" srcId="{FFB06456-EB1E-4213-A76C-414789499D83}" destId="{C5D1AF6E-7BDC-4E40-8424-27890E4382F1}" srcOrd="1" destOrd="0" parTransId="{8CF3478D-812E-465A-BF55-732DF9435799}" sibTransId="{4937D17B-3F24-4112-8586-C279A81874A8}"/>
    <dgm:cxn modelId="{B3A3A89F-5958-4D7D-8C0F-3E483A22DF6B}" srcId="{FF2A0D05-0F08-4A9B-BA45-FD05D473D699}" destId="{6F63C799-6601-4CE3-9A38-B2F5B5B9B382}" srcOrd="0" destOrd="0" parTransId="{5D059427-5BE0-417F-A073-117C2ABBE591}" sibTransId="{3229BEDA-5D36-4D36-A771-F77D5D473DC6}"/>
    <dgm:cxn modelId="{9F566C12-61C0-40EE-A44B-43B97CF10AFA}" type="presOf" srcId="{C5D1AF6E-7BDC-4E40-8424-27890E4382F1}" destId="{6EE22756-4997-4832-A491-3B2FD60A7443}" srcOrd="0" destOrd="0" presId="urn:microsoft.com/office/officeart/2005/8/layout/chevron2"/>
    <dgm:cxn modelId="{BCDEB5CB-AA2E-47A8-A4AC-364524397534}" type="presOf" srcId="{5290A542-6F8C-4CCC-967E-940530488C85}" destId="{279E49FA-262C-4B80-A887-27C4976A1E08}" srcOrd="0" destOrd="0" presId="urn:microsoft.com/office/officeart/2005/8/layout/chevron2"/>
    <dgm:cxn modelId="{CF24624B-1A66-4129-8E70-345583A863E3}" type="presParOf" srcId="{C92EC2B4-088E-485A-9C98-91DF954E7301}" destId="{191A908D-AAD7-49F5-B39C-3FAA13F6415A}" srcOrd="0" destOrd="0" presId="urn:microsoft.com/office/officeart/2005/8/layout/chevron2"/>
    <dgm:cxn modelId="{F4ABF827-8CC0-4B52-B082-1F77A34A8523}" type="presParOf" srcId="{191A908D-AAD7-49F5-B39C-3FAA13F6415A}" destId="{FAAA3DBE-6BAE-4580-9524-93D27B8A0DE8}" srcOrd="0" destOrd="0" presId="urn:microsoft.com/office/officeart/2005/8/layout/chevron2"/>
    <dgm:cxn modelId="{66E165E8-3A21-41C7-A02A-9BCEE00AEC68}" type="presParOf" srcId="{191A908D-AAD7-49F5-B39C-3FAA13F6415A}" destId="{D7916993-CCE4-4B55-B523-D64895EAFA89}" srcOrd="1" destOrd="0" presId="urn:microsoft.com/office/officeart/2005/8/layout/chevron2"/>
    <dgm:cxn modelId="{5D765421-48AC-46AC-BD91-DBD2059C3949}" type="presParOf" srcId="{C92EC2B4-088E-485A-9C98-91DF954E7301}" destId="{4127099E-E810-4981-94FA-64960AA3CCD1}" srcOrd="1" destOrd="0" presId="urn:microsoft.com/office/officeart/2005/8/layout/chevron2"/>
    <dgm:cxn modelId="{EF11AC9C-729D-40C6-86C9-FAAE2BF8072C}" type="presParOf" srcId="{C92EC2B4-088E-485A-9C98-91DF954E7301}" destId="{040D3F1C-9672-4496-84FB-113537B44843}" srcOrd="2" destOrd="0" presId="urn:microsoft.com/office/officeart/2005/8/layout/chevron2"/>
    <dgm:cxn modelId="{E7FB5BB7-8CA8-43E0-A84C-E7580D2D007A}" type="presParOf" srcId="{040D3F1C-9672-4496-84FB-113537B44843}" destId="{6EE22756-4997-4832-A491-3B2FD60A7443}" srcOrd="0" destOrd="0" presId="urn:microsoft.com/office/officeart/2005/8/layout/chevron2"/>
    <dgm:cxn modelId="{2AB4B3A1-3278-464B-80EB-80020E66C26E}" type="presParOf" srcId="{040D3F1C-9672-4496-84FB-113537B44843}" destId="{7E13CC23-6AFD-4D68-B4B3-328170EFD409}" srcOrd="1" destOrd="0" presId="urn:microsoft.com/office/officeart/2005/8/layout/chevron2"/>
    <dgm:cxn modelId="{1E97C9DB-59E3-48BE-A6DD-86A463AC3DB5}" type="presParOf" srcId="{C92EC2B4-088E-485A-9C98-91DF954E7301}" destId="{BA258E49-30F4-47FB-9B0A-6F5249683A5A}" srcOrd="3" destOrd="0" presId="urn:microsoft.com/office/officeart/2005/8/layout/chevron2"/>
    <dgm:cxn modelId="{2C014870-EC7E-4B8A-859D-573759BF6518}" type="presParOf" srcId="{C92EC2B4-088E-485A-9C98-91DF954E7301}" destId="{CDDF4B26-A3AB-44F8-B8F6-E85301E85F6C}" srcOrd="4" destOrd="0" presId="urn:microsoft.com/office/officeart/2005/8/layout/chevron2"/>
    <dgm:cxn modelId="{06CF9367-E8AA-4D39-901A-3D4D5DB7C222}" type="presParOf" srcId="{CDDF4B26-A3AB-44F8-B8F6-E85301E85F6C}" destId="{279E49FA-262C-4B80-A887-27C4976A1E08}" srcOrd="0" destOrd="0" presId="urn:microsoft.com/office/officeart/2005/8/layout/chevron2"/>
    <dgm:cxn modelId="{C2FA585A-3F15-411F-A2D2-1501D8CC320D}" type="presParOf" srcId="{CDDF4B26-A3AB-44F8-B8F6-E85301E85F6C}" destId="{5F261487-2456-4718-848B-4F358A65115F}" srcOrd="1" destOrd="0" presId="urn:microsoft.com/office/officeart/2005/8/layout/chevron2"/>
    <dgm:cxn modelId="{18F96B52-506C-4CB1-A6C9-BD59BE682747}" type="presParOf" srcId="{C92EC2B4-088E-485A-9C98-91DF954E7301}" destId="{CC3360D3-885F-44D9-91A9-B398B4CD6535}" srcOrd="5" destOrd="0" presId="urn:microsoft.com/office/officeart/2005/8/layout/chevron2"/>
    <dgm:cxn modelId="{559A5CF6-D5D6-4738-B6C8-C79E3D42B9C7}" type="presParOf" srcId="{C92EC2B4-088E-485A-9C98-91DF954E7301}" destId="{AE2A8687-0B86-46FA-8C42-41DDC980FE8E}" srcOrd="6" destOrd="0" presId="urn:microsoft.com/office/officeart/2005/8/layout/chevron2"/>
    <dgm:cxn modelId="{1828C67B-2F45-4D06-93EE-97946E806EE7}" type="presParOf" srcId="{AE2A8687-0B86-46FA-8C42-41DDC980FE8E}" destId="{B0061B3E-A052-4F7E-9F17-2A416E63EC9D}" srcOrd="0" destOrd="0" presId="urn:microsoft.com/office/officeart/2005/8/layout/chevron2"/>
    <dgm:cxn modelId="{D9F5420E-B34E-449C-804D-C833C88658C2}" type="presParOf" srcId="{AE2A8687-0B86-46FA-8C42-41DDC980FE8E}" destId="{81118748-A44B-4F0B-97D1-DE7FA7039D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5C7BFA2-4F38-40A2-A34C-DEEC846FE66C}" type="doc">
      <dgm:prSet loTypeId="urn:microsoft.com/office/officeart/2005/8/layout/lProcess2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D711431-9582-4E2C-A5D6-A2069CDAA04B}">
      <dgm:prSet phldrT="[Текст]" custT="1"/>
      <dgm:spPr/>
      <dgm:t>
        <a:bodyPr/>
        <a:lstStyle/>
        <a:p>
          <a:r>
            <a:rPr lang="ru-RU" sz="4000" dirty="0" smtClean="0">
              <a:solidFill>
                <a:srgbClr val="002060"/>
              </a:solidFill>
            </a:rPr>
            <a:t>Учредитель</a:t>
          </a:r>
          <a:endParaRPr lang="ru-RU" sz="4000" dirty="0">
            <a:solidFill>
              <a:srgbClr val="002060"/>
            </a:solidFill>
          </a:endParaRPr>
        </a:p>
      </dgm:t>
    </dgm:pt>
    <dgm:pt modelId="{6A5E007E-2715-4595-8D04-C4AAEAF0384D}" type="parTrans" cxnId="{B60C756B-9C60-4558-B524-4010F9BC532D}">
      <dgm:prSet/>
      <dgm:spPr/>
      <dgm:t>
        <a:bodyPr/>
        <a:lstStyle/>
        <a:p>
          <a:endParaRPr lang="ru-RU"/>
        </a:p>
      </dgm:t>
    </dgm:pt>
    <dgm:pt modelId="{7D702B49-865B-419C-AC59-619B8683F3F6}" type="sibTrans" cxnId="{B60C756B-9C60-4558-B524-4010F9BC532D}">
      <dgm:prSet/>
      <dgm:spPr/>
      <dgm:t>
        <a:bodyPr/>
        <a:lstStyle/>
        <a:p>
          <a:endParaRPr lang="ru-RU"/>
        </a:p>
      </dgm:t>
    </dgm:pt>
    <dgm:pt modelId="{28574E30-DF3E-46A6-9839-7BB91E45BAD5}">
      <dgm:prSet phldrT="[Текст]" custT="1"/>
      <dgm:spPr/>
      <dgm:t>
        <a:bodyPr/>
        <a:lstStyle/>
        <a:p>
          <a:r>
            <a:rPr lang="ru-RU" sz="1800" dirty="0" smtClean="0"/>
            <a:t>Информирование потребителей</a:t>
          </a:r>
          <a:endParaRPr lang="ru-RU" sz="1800" dirty="0"/>
        </a:p>
      </dgm:t>
    </dgm:pt>
    <dgm:pt modelId="{53D3CFFC-79B5-4AF2-81B3-A2071469890F}" type="parTrans" cxnId="{345CD8CC-6178-403F-A50A-BD1F4A6FE697}">
      <dgm:prSet/>
      <dgm:spPr/>
      <dgm:t>
        <a:bodyPr/>
        <a:lstStyle/>
        <a:p>
          <a:endParaRPr lang="ru-RU"/>
        </a:p>
      </dgm:t>
    </dgm:pt>
    <dgm:pt modelId="{2EEDAEF7-4917-44A7-881E-9B99D6E7FF19}" type="sibTrans" cxnId="{345CD8CC-6178-403F-A50A-BD1F4A6FE697}">
      <dgm:prSet/>
      <dgm:spPr/>
      <dgm:t>
        <a:bodyPr/>
        <a:lstStyle/>
        <a:p>
          <a:endParaRPr lang="ru-RU"/>
        </a:p>
      </dgm:t>
    </dgm:pt>
    <dgm:pt modelId="{3755035F-9424-43D6-88EB-129B14182DAA}">
      <dgm:prSet phldrT="[Текст]" custT="1"/>
      <dgm:spPr/>
      <dgm:t>
        <a:bodyPr/>
        <a:lstStyle/>
        <a:p>
          <a:r>
            <a:rPr lang="ru-RU" sz="1800" dirty="0" smtClean="0"/>
            <a:t>Планирование объемов государственных (муниципальных) заданий</a:t>
          </a:r>
          <a:endParaRPr lang="ru-RU" sz="1800" dirty="0"/>
        </a:p>
      </dgm:t>
    </dgm:pt>
    <dgm:pt modelId="{C5760F2F-707B-49BA-BB94-3CE06EE8E381}" type="parTrans" cxnId="{3B45A984-9151-4D43-B4EA-834902E25782}">
      <dgm:prSet/>
      <dgm:spPr/>
      <dgm:t>
        <a:bodyPr/>
        <a:lstStyle/>
        <a:p>
          <a:endParaRPr lang="ru-RU"/>
        </a:p>
      </dgm:t>
    </dgm:pt>
    <dgm:pt modelId="{933A985D-D378-4F30-8DF8-B490590D93E1}" type="sibTrans" cxnId="{3B45A984-9151-4D43-B4EA-834902E25782}">
      <dgm:prSet/>
      <dgm:spPr/>
      <dgm:t>
        <a:bodyPr/>
        <a:lstStyle/>
        <a:p>
          <a:endParaRPr lang="ru-RU"/>
        </a:p>
      </dgm:t>
    </dgm:pt>
    <dgm:pt modelId="{B59B6541-3727-4959-87C2-7EC6CF8B4B98}">
      <dgm:prSet phldrT="[Текст]" custT="1"/>
      <dgm:spPr/>
      <dgm:t>
        <a:bodyPr/>
        <a:lstStyle/>
        <a:p>
          <a:r>
            <a:rPr lang="ru-RU" sz="4000" dirty="0" smtClean="0">
              <a:solidFill>
                <a:srgbClr val="002060"/>
              </a:solidFill>
            </a:rPr>
            <a:t>Учреждение</a:t>
          </a:r>
          <a:endParaRPr lang="ru-RU" sz="4000" dirty="0">
            <a:solidFill>
              <a:srgbClr val="002060"/>
            </a:solidFill>
          </a:endParaRPr>
        </a:p>
      </dgm:t>
    </dgm:pt>
    <dgm:pt modelId="{C5AD92B3-DDDE-415C-B74D-DC6975DD3B84}" type="parTrans" cxnId="{DD0208B6-734A-43F6-BCE8-EDE4E721A6B3}">
      <dgm:prSet/>
      <dgm:spPr/>
      <dgm:t>
        <a:bodyPr/>
        <a:lstStyle/>
        <a:p>
          <a:endParaRPr lang="ru-RU"/>
        </a:p>
      </dgm:t>
    </dgm:pt>
    <dgm:pt modelId="{94C65B48-3D26-4FB7-A17B-656B7C7C9038}" type="sibTrans" cxnId="{DD0208B6-734A-43F6-BCE8-EDE4E721A6B3}">
      <dgm:prSet/>
      <dgm:spPr/>
      <dgm:t>
        <a:bodyPr/>
        <a:lstStyle/>
        <a:p>
          <a:endParaRPr lang="ru-RU"/>
        </a:p>
      </dgm:t>
    </dgm:pt>
    <dgm:pt modelId="{86518038-8CEA-4FFC-B5F6-4DE3562709F6}">
      <dgm:prSet phldrT="[Текст]" custT="1"/>
      <dgm:spPr/>
      <dgm:t>
        <a:bodyPr/>
        <a:lstStyle/>
        <a:p>
          <a:r>
            <a:rPr lang="ru-RU" sz="1800" dirty="0" smtClean="0"/>
            <a:t>Стимулирование персонала</a:t>
          </a:r>
          <a:endParaRPr lang="ru-RU" sz="1800" dirty="0"/>
        </a:p>
      </dgm:t>
    </dgm:pt>
    <dgm:pt modelId="{C591B1F5-DA7D-4CEE-BD3A-7349C1D2B1D7}" type="parTrans" cxnId="{04FB65DE-E76C-4E1A-8A5D-67997D850651}">
      <dgm:prSet/>
      <dgm:spPr/>
      <dgm:t>
        <a:bodyPr/>
        <a:lstStyle/>
        <a:p>
          <a:endParaRPr lang="ru-RU"/>
        </a:p>
      </dgm:t>
    </dgm:pt>
    <dgm:pt modelId="{D10BE4A0-73FC-451C-AE10-48F036BDCEB3}" type="sibTrans" cxnId="{04FB65DE-E76C-4E1A-8A5D-67997D850651}">
      <dgm:prSet/>
      <dgm:spPr/>
      <dgm:t>
        <a:bodyPr/>
        <a:lstStyle/>
        <a:p>
          <a:endParaRPr lang="ru-RU"/>
        </a:p>
      </dgm:t>
    </dgm:pt>
    <dgm:pt modelId="{5DA7504E-0808-4038-BAB3-711E8308F00F}">
      <dgm:prSet phldrT="[Текст]" custT="1"/>
      <dgm:spPr/>
      <dgm:t>
        <a:bodyPr/>
        <a:lstStyle/>
        <a:p>
          <a:r>
            <a:rPr lang="ru-RU" sz="1800" dirty="0" smtClean="0"/>
            <a:t>Определение направлений развития</a:t>
          </a:r>
          <a:endParaRPr lang="ru-RU" sz="1800" dirty="0"/>
        </a:p>
      </dgm:t>
    </dgm:pt>
    <dgm:pt modelId="{67F7FD6D-9AF2-4572-AA48-18F0AF608944}" type="parTrans" cxnId="{B219CFFB-BCF8-4D9D-BEDF-73609AD38A52}">
      <dgm:prSet/>
      <dgm:spPr/>
      <dgm:t>
        <a:bodyPr/>
        <a:lstStyle/>
        <a:p>
          <a:endParaRPr lang="ru-RU"/>
        </a:p>
      </dgm:t>
    </dgm:pt>
    <dgm:pt modelId="{5E1A588B-7876-4673-B9F6-770308CE7C4C}" type="sibTrans" cxnId="{B219CFFB-BCF8-4D9D-BEDF-73609AD38A52}">
      <dgm:prSet/>
      <dgm:spPr/>
      <dgm:t>
        <a:bodyPr/>
        <a:lstStyle/>
        <a:p>
          <a:endParaRPr lang="ru-RU"/>
        </a:p>
      </dgm:t>
    </dgm:pt>
    <dgm:pt modelId="{F0793E14-6829-461B-9E05-E94462515068}">
      <dgm:prSet phldrT="[Текст]" custT="1"/>
      <dgm:spPr/>
      <dgm:t>
        <a:bodyPr/>
        <a:lstStyle/>
        <a:p>
          <a:r>
            <a:rPr lang="ru-RU" sz="1800" dirty="0" smtClean="0"/>
            <a:t>Определение ценовой политики по платным услугам</a:t>
          </a:r>
          <a:endParaRPr lang="ru-RU" sz="1800" dirty="0"/>
        </a:p>
      </dgm:t>
    </dgm:pt>
    <dgm:pt modelId="{18932FDC-6E22-4A74-96F4-8DA1DC024390}" type="parTrans" cxnId="{9B56E203-469E-4C65-87F4-09F7E5F01481}">
      <dgm:prSet/>
      <dgm:spPr/>
      <dgm:t>
        <a:bodyPr/>
        <a:lstStyle/>
        <a:p>
          <a:endParaRPr lang="ru-RU"/>
        </a:p>
      </dgm:t>
    </dgm:pt>
    <dgm:pt modelId="{C8CB55D8-D546-47EF-A4E2-D9B159CAB0C5}" type="sibTrans" cxnId="{9B56E203-469E-4C65-87F4-09F7E5F01481}">
      <dgm:prSet/>
      <dgm:spPr/>
      <dgm:t>
        <a:bodyPr/>
        <a:lstStyle/>
        <a:p>
          <a:endParaRPr lang="ru-RU"/>
        </a:p>
      </dgm:t>
    </dgm:pt>
    <dgm:pt modelId="{B9089279-62EB-4E97-BFDD-5964C32E7229}">
      <dgm:prSet phldrT="[Текст]" custT="1"/>
      <dgm:spPr/>
      <dgm:t>
        <a:bodyPr/>
        <a:lstStyle/>
        <a:p>
          <a:r>
            <a:rPr lang="ru-RU" sz="1800" dirty="0" smtClean="0"/>
            <a:t>Стимулирование руководителей учреждений</a:t>
          </a:r>
          <a:endParaRPr lang="ru-RU" sz="1800" dirty="0"/>
        </a:p>
      </dgm:t>
    </dgm:pt>
    <dgm:pt modelId="{768B42B1-FAA5-4DB8-9777-D42BE7C484E0}" type="parTrans" cxnId="{2A8043D0-B29A-4EDA-A854-558023F04995}">
      <dgm:prSet/>
      <dgm:spPr/>
      <dgm:t>
        <a:bodyPr/>
        <a:lstStyle/>
        <a:p>
          <a:endParaRPr lang="ru-RU"/>
        </a:p>
      </dgm:t>
    </dgm:pt>
    <dgm:pt modelId="{456DA251-6004-4BEA-B728-83EDBBF14484}" type="sibTrans" cxnId="{2A8043D0-B29A-4EDA-A854-558023F04995}">
      <dgm:prSet/>
      <dgm:spPr/>
      <dgm:t>
        <a:bodyPr/>
        <a:lstStyle/>
        <a:p>
          <a:endParaRPr lang="ru-RU"/>
        </a:p>
      </dgm:t>
    </dgm:pt>
    <dgm:pt modelId="{A16BDBB7-556A-408F-A759-F9D8FA6422F1}">
      <dgm:prSet phldrT="[Текст]" custT="1"/>
      <dgm:spPr/>
      <dgm:t>
        <a:bodyPr/>
        <a:lstStyle/>
        <a:p>
          <a:r>
            <a:rPr lang="ru-RU" sz="1800" dirty="0" smtClean="0"/>
            <a:t>Гранты «лучшим учреждениям»</a:t>
          </a:r>
          <a:endParaRPr lang="ru-RU" sz="1800" dirty="0"/>
        </a:p>
      </dgm:t>
    </dgm:pt>
    <dgm:pt modelId="{DEA231C0-C363-4703-A22C-5BEF8D7C8F00}" type="parTrans" cxnId="{804D3141-3581-4AC0-9F40-348FBB349BB4}">
      <dgm:prSet/>
      <dgm:spPr/>
      <dgm:t>
        <a:bodyPr/>
        <a:lstStyle/>
        <a:p>
          <a:endParaRPr lang="ru-RU"/>
        </a:p>
      </dgm:t>
    </dgm:pt>
    <dgm:pt modelId="{0797B8A1-0616-4BD3-A1CE-EDBC2B2E6CB9}" type="sibTrans" cxnId="{804D3141-3581-4AC0-9F40-348FBB349BB4}">
      <dgm:prSet/>
      <dgm:spPr/>
      <dgm:t>
        <a:bodyPr/>
        <a:lstStyle/>
        <a:p>
          <a:endParaRPr lang="ru-RU"/>
        </a:p>
      </dgm:t>
    </dgm:pt>
    <dgm:pt modelId="{3432C3B5-B5AD-4B7A-BFF3-7FCC3890A2CF}" type="pres">
      <dgm:prSet presAssocID="{85C7BFA2-4F38-40A2-A34C-DEEC846FE6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7F7F0-5C35-40A3-AE7F-B8D3E77B25FA}" type="pres">
      <dgm:prSet presAssocID="{2D711431-9582-4E2C-A5D6-A2069CDAA04B}" presName="compNode" presStyleCnt="0"/>
      <dgm:spPr/>
      <dgm:t>
        <a:bodyPr/>
        <a:lstStyle/>
        <a:p>
          <a:endParaRPr lang="ru-RU"/>
        </a:p>
      </dgm:t>
    </dgm:pt>
    <dgm:pt modelId="{4BDA5D1C-B46C-4AD1-8B9F-C5FF8B6E6AE9}" type="pres">
      <dgm:prSet presAssocID="{2D711431-9582-4E2C-A5D6-A2069CDAA04B}" presName="aNode" presStyleLbl="bgShp" presStyleIdx="0" presStyleCnt="2"/>
      <dgm:spPr/>
      <dgm:t>
        <a:bodyPr/>
        <a:lstStyle/>
        <a:p>
          <a:endParaRPr lang="ru-RU"/>
        </a:p>
      </dgm:t>
    </dgm:pt>
    <dgm:pt modelId="{ED3322F4-2499-4532-B8E4-AD8F83AD25F1}" type="pres">
      <dgm:prSet presAssocID="{2D711431-9582-4E2C-A5D6-A2069CDAA04B}" presName="textNode" presStyleLbl="bgShp" presStyleIdx="0" presStyleCnt="2"/>
      <dgm:spPr/>
      <dgm:t>
        <a:bodyPr/>
        <a:lstStyle/>
        <a:p>
          <a:endParaRPr lang="ru-RU"/>
        </a:p>
      </dgm:t>
    </dgm:pt>
    <dgm:pt modelId="{DFC5FD45-0B8A-49C3-A7C9-BEF07A1B695B}" type="pres">
      <dgm:prSet presAssocID="{2D711431-9582-4E2C-A5D6-A2069CDAA04B}" presName="compChildNode" presStyleCnt="0"/>
      <dgm:spPr/>
      <dgm:t>
        <a:bodyPr/>
        <a:lstStyle/>
        <a:p>
          <a:endParaRPr lang="ru-RU"/>
        </a:p>
      </dgm:t>
    </dgm:pt>
    <dgm:pt modelId="{A3AC4EFD-0049-4F5B-B47C-9A094F9E9506}" type="pres">
      <dgm:prSet presAssocID="{2D711431-9582-4E2C-A5D6-A2069CDAA04B}" presName="theInnerList" presStyleCnt="0"/>
      <dgm:spPr/>
      <dgm:t>
        <a:bodyPr/>
        <a:lstStyle/>
        <a:p>
          <a:endParaRPr lang="ru-RU"/>
        </a:p>
      </dgm:t>
    </dgm:pt>
    <dgm:pt modelId="{D1BDAB57-9950-4E2F-9B44-1F74153CB277}" type="pres">
      <dgm:prSet presAssocID="{28574E30-DF3E-46A6-9839-7BB91E45BAD5}" presName="childNode" presStyleLbl="node1" presStyleIdx="0" presStyleCnt="7" custScaleX="110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91FB1-B7E9-411A-9549-8383526FACF4}" type="pres">
      <dgm:prSet presAssocID="{28574E30-DF3E-46A6-9839-7BB91E45BAD5}" presName="aSpace2" presStyleCnt="0"/>
      <dgm:spPr/>
      <dgm:t>
        <a:bodyPr/>
        <a:lstStyle/>
        <a:p>
          <a:endParaRPr lang="ru-RU"/>
        </a:p>
      </dgm:t>
    </dgm:pt>
    <dgm:pt modelId="{0AF7530B-BD9D-455D-B305-F311C91E33EC}" type="pres">
      <dgm:prSet presAssocID="{3755035F-9424-43D6-88EB-129B14182DAA}" presName="childNode" presStyleLbl="node1" presStyleIdx="1" presStyleCnt="7" custScaleX="110977" custScaleY="165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F8C3E-F96B-4D01-B398-BFAF948452AB}" type="pres">
      <dgm:prSet presAssocID="{3755035F-9424-43D6-88EB-129B14182DAA}" presName="aSpace2" presStyleCnt="0"/>
      <dgm:spPr/>
      <dgm:t>
        <a:bodyPr/>
        <a:lstStyle/>
        <a:p>
          <a:endParaRPr lang="ru-RU"/>
        </a:p>
      </dgm:t>
    </dgm:pt>
    <dgm:pt modelId="{D589BA5B-5295-46FD-A63C-CA07FD2701C2}" type="pres">
      <dgm:prSet presAssocID="{B9089279-62EB-4E97-BFDD-5964C32E7229}" presName="childNode" presStyleLbl="node1" presStyleIdx="2" presStyleCnt="7" custScaleX="110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3367F-6D97-4E0E-B110-93A0683CE7A6}" type="pres">
      <dgm:prSet presAssocID="{B9089279-62EB-4E97-BFDD-5964C32E7229}" presName="aSpace2" presStyleCnt="0"/>
      <dgm:spPr/>
      <dgm:t>
        <a:bodyPr/>
        <a:lstStyle/>
        <a:p>
          <a:endParaRPr lang="ru-RU"/>
        </a:p>
      </dgm:t>
    </dgm:pt>
    <dgm:pt modelId="{39D70753-FF2F-483F-9F56-6715911C7C12}" type="pres">
      <dgm:prSet presAssocID="{A16BDBB7-556A-408F-A759-F9D8FA6422F1}" presName="childNode" presStyleLbl="node1" presStyleIdx="3" presStyleCnt="7" custScaleX="110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7BA85-F0BA-4430-BA91-5B152283DE17}" type="pres">
      <dgm:prSet presAssocID="{2D711431-9582-4E2C-A5D6-A2069CDAA04B}" presName="aSpace" presStyleCnt="0"/>
      <dgm:spPr/>
      <dgm:t>
        <a:bodyPr/>
        <a:lstStyle/>
        <a:p>
          <a:endParaRPr lang="ru-RU"/>
        </a:p>
      </dgm:t>
    </dgm:pt>
    <dgm:pt modelId="{CB61E679-8E17-4901-85B5-CDDBC4C05117}" type="pres">
      <dgm:prSet presAssocID="{B59B6541-3727-4959-87C2-7EC6CF8B4B98}" presName="compNode" presStyleCnt="0"/>
      <dgm:spPr/>
      <dgm:t>
        <a:bodyPr/>
        <a:lstStyle/>
        <a:p>
          <a:endParaRPr lang="ru-RU"/>
        </a:p>
      </dgm:t>
    </dgm:pt>
    <dgm:pt modelId="{56412F1D-5D3C-43C0-8683-7A0156EA570C}" type="pres">
      <dgm:prSet presAssocID="{B59B6541-3727-4959-87C2-7EC6CF8B4B98}" presName="aNode" presStyleLbl="bgShp" presStyleIdx="1" presStyleCnt="2"/>
      <dgm:spPr/>
      <dgm:t>
        <a:bodyPr/>
        <a:lstStyle/>
        <a:p>
          <a:endParaRPr lang="ru-RU"/>
        </a:p>
      </dgm:t>
    </dgm:pt>
    <dgm:pt modelId="{8A729636-4FCC-4C54-829C-116DA569FC86}" type="pres">
      <dgm:prSet presAssocID="{B59B6541-3727-4959-87C2-7EC6CF8B4B98}" presName="textNode" presStyleLbl="bgShp" presStyleIdx="1" presStyleCnt="2"/>
      <dgm:spPr/>
      <dgm:t>
        <a:bodyPr/>
        <a:lstStyle/>
        <a:p>
          <a:endParaRPr lang="ru-RU"/>
        </a:p>
      </dgm:t>
    </dgm:pt>
    <dgm:pt modelId="{480133EB-D835-4238-92CB-3AFB5C375DA9}" type="pres">
      <dgm:prSet presAssocID="{B59B6541-3727-4959-87C2-7EC6CF8B4B98}" presName="compChildNode" presStyleCnt="0"/>
      <dgm:spPr/>
      <dgm:t>
        <a:bodyPr/>
        <a:lstStyle/>
        <a:p>
          <a:endParaRPr lang="ru-RU"/>
        </a:p>
      </dgm:t>
    </dgm:pt>
    <dgm:pt modelId="{CB961E1F-1F10-4BAB-A432-191EF5633C0F}" type="pres">
      <dgm:prSet presAssocID="{B59B6541-3727-4959-87C2-7EC6CF8B4B98}" presName="theInnerList" presStyleCnt="0"/>
      <dgm:spPr/>
      <dgm:t>
        <a:bodyPr/>
        <a:lstStyle/>
        <a:p>
          <a:endParaRPr lang="ru-RU"/>
        </a:p>
      </dgm:t>
    </dgm:pt>
    <dgm:pt modelId="{A78E9FE3-0137-4887-9372-2BE4995353FD}" type="pres">
      <dgm:prSet presAssocID="{86518038-8CEA-4FFC-B5F6-4DE3562709F6}" presName="childNode" presStyleLbl="node1" presStyleIdx="4" presStyleCnt="7" custScaleX="110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6DDEC-4CA7-4933-A057-59C4BD0FBA1A}" type="pres">
      <dgm:prSet presAssocID="{86518038-8CEA-4FFC-B5F6-4DE3562709F6}" presName="aSpace2" presStyleCnt="0"/>
      <dgm:spPr/>
      <dgm:t>
        <a:bodyPr/>
        <a:lstStyle/>
        <a:p>
          <a:endParaRPr lang="ru-RU"/>
        </a:p>
      </dgm:t>
    </dgm:pt>
    <dgm:pt modelId="{F9EBE15D-FCD6-4FFF-89B8-48886CDF9848}" type="pres">
      <dgm:prSet presAssocID="{5DA7504E-0808-4038-BAB3-711E8308F00F}" presName="childNode" presStyleLbl="node1" presStyleIdx="5" presStyleCnt="7" custScaleX="110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24650-F55C-49DC-868B-BA1F349A7B60}" type="pres">
      <dgm:prSet presAssocID="{5DA7504E-0808-4038-BAB3-711E8308F00F}" presName="aSpace2" presStyleCnt="0"/>
      <dgm:spPr/>
      <dgm:t>
        <a:bodyPr/>
        <a:lstStyle/>
        <a:p>
          <a:endParaRPr lang="ru-RU"/>
        </a:p>
      </dgm:t>
    </dgm:pt>
    <dgm:pt modelId="{9C4B4B88-FFAE-4D28-B51F-1BA19315921F}" type="pres">
      <dgm:prSet presAssocID="{F0793E14-6829-461B-9E05-E94462515068}" presName="childNode" presStyleLbl="node1" presStyleIdx="6" presStyleCnt="7" custScaleX="110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560FA9-41C2-4D38-86E5-A5C5B644FF7A}" type="presOf" srcId="{F0793E14-6829-461B-9E05-E94462515068}" destId="{9C4B4B88-FFAE-4D28-B51F-1BA19315921F}" srcOrd="0" destOrd="0" presId="urn:microsoft.com/office/officeart/2005/8/layout/lProcess2"/>
    <dgm:cxn modelId="{50C3D26E-6AF5-4F4A-BC6C-2988E55CCF81}" type="presOf" srcId="{2D711431-9582-4E2C-A5D6-A2069CDAA04B}" destId="{4BDA5D1C-B46C-4AD1-8B9F-C5FF8B6E6AE9}" srcOrd="0" destOrd="0" presId="urn:microsoft.com/office/officeart/2005/8/layout/lProcess2"/>
    <dgm:cxn modelId="{C92ABAB5-F1BA-4ABE-B9E2-6AC55EFA112A}" type="presOf" srcId="{28574E30-DF3E-46A6-9839-7BB91E45BAD5}" destId="{D1BDAB57-9950-4E2F-9B44-1F74153CB277}" srcOrd="0" destOrd="0" presId="urn:microsoft.com/office/officeart/2005/8/layout/lProcess2"/>
    <dgm:cxn modelId="{04FB65DE-E76C-4E1A-8A5D-67997D850651}" srcId="{B59B6541-3727-4959-87C2-7EC6CF8B4B98}" destId="{86518038-8CEA-4FFC-B5F6-4DE3562709F6}" srcOrd="0" destOrd="0" parTransId="{C591B1F5-DA7D-4CEE-BD3A-7349C1D2B1D7}" sibTransId="{D10BE4A0-73FC-451C-AE10-48F036BDCEB3}"/>
    <dgm:cxn modelId="{057D9941-8170-40E9-8B08-3B83D79E9581}" type="presOf" srcId="{B9089279-62EB-4E97-BFDD-5964C32E7229}" destId="{D589BA5B-5295-46FD-A63C-CA07FD2701C2}" srcOrd="0" destOrd="0" presId="urn:microsoft.com/office/officeart/2005/8/layout/lProcess2"/>
    <dgm:cxn modelId="{BE785F4B-9BAA-437E-A9B0-63859CABB7D6}" type="presOf" srcId="{86518038-8CEA-4FFC-B5F6-4DE3562709F6}" destId="{A78E9FE3-0137-4887-9372-2BE4995353FD}" srcOrd="0" destOrd="0" presId="urn:microsoft.com/office/officeart/2005/8/layout/lProcess2"/>
    <dgm:cxn modelId="{8026283A-2C05-4B56-ACB0-A5F1DA37078E}" type="presOf" srcId="{2D711431-9582-4E2C-A5D6-A2069CDAA04B}" destId="{ED3322F4-2499-4532-B8E4-AD8F83AD25F1}" srcOrd="1" destOrd="0" presId="urn:microsoft.com/office/officeart/2005/8/layout/lProcess2"/>
    <dgm:cxn modelId="{B60C756B-9C60-4558-B524-4010F9BC532D}" srcId="{85C7BFA2-4F38-40A2-A34C-DEEC846FE66C}" destId="{2D711431-9582-4E2C-A5D6-A2069CDAA04B}" srcOrd="0" destOrd="0" parTransId="{6A5E007E-2715-4595-8D04-C4AAEAF0384D}" sibTransId="{7D702B49-865B-419C-AC59-619B8683F3F6}"/>
    <dgm:cxn modelId="{5E49A29D-A6D4-4B30-A6EE-1D339A1E1910}" type="presOf" srcId="{B59B6541-3727-4959-87C2-7EC6CF8B4B98}" destId="{56412F1D-5D3C-43C0-8683-7A0156EA570C}" srcOrd="0" destOrd="0" presId="urn:microsoft.com/office/officeart/2005/8/layout/lProcess2"/>
    <dgm:cxn modelId="{B219CFFB-BCF8-4D9D-BEDF-73609AD38A52}" srcId="{B59B6541-3727-4959-87C2-7EC6CF8B4B98}" destId="{5DA7504E-0808-4038-BAB3-711E8308F00F}" srcOrd="1" destOrd="0" parTransId="{67F7FD6D-9AF2-4572-AA48-18F0AF608944}" sibTransId="{5E1A588B-7876-4673-B9F6-770308CE7C4C}"/>
    <dgm:cxn modelId="{99C96759-06B2-4661-9C6C-FE5C4BD55BBF}" type="presOf" srcId="{A16BDBB7-556A-408F-A759-F9D8FA6422F1}" destId="{39D70753-FF2F-483F-9F56-6715911C7C12}" srcOrd="0" destOrd="0" presId="urn:microsoft.com/office/officeart/2005/8/layout/lProcess2"/>
    <dgm:cxn modelId="{A0B3900E-3EF4-449D-BCA1-30A5FAD04166}" type="presOf" srcId="{5DA7504E-0808-4038-BAB3-711E8308F00F}" destId="{F9EBE15D-FCD6-4FFF-89B8-48886CDF9848}" srcOrd="0" destOrd="0" presId="urn:microsoft.com/office/officeart/2005/8/layout/lProcess2"/>
    <dgm:cxn modelId="{804D3141-3581-4AC0-9F40-348FBB349BB4}" srcId="{2D711431-9582-4E2C-A5D6-A2069CDAA04B}" destId="{A16BDBB7-556A-408F-A759-F9D8FA6422F1}" srcOrd="3" destOrd="0" parTransId="{DEA231C0-C363-4703-A22C-5BEF8D7C8F00}" sibTransId="{0797B8A1-0616-4BD3-A1CE-EDBC2B2E6CB9}"/>
    <dgm:cxn modelId="{345CD8CC-6178-403F-A50A-BD1F4A6FE697}" srcId="{2D711431-9582-4E2C-A5D6-A2069CDAA04B}" destId="{28574E30-DF3E-46A6-9839-7BB91E45BAD5}" srcOrd="0" destOrd="0" parTransId="{53D3CFFC-79B5-4AF2-81B3-A2071469890F}" sibTransId="{2EEDAEF7-4917-44A7-881E-9B99D6E7FF19}"/>
    <dgm:cxn modelId="{3B45A984-9151-4D43-B4EA-834902E25782}" srcId="{2D711431-9582-4E2C-A5D6-A2069CDAA04B}" destId="{3755035F-9424-43D6-88EB-129B14182DAA}" srcOrd="1" destOrd="0" parTransId="{C5760F2F-707B-49BA-BB94-3CE06EE8E381}" sibTransId="{933A985D-D378-4F30-8DF8-B490590D93E1}"/>
    <dgm:cxn modelId="{9B56E203-469E-4C65-87F4-09F7E5F01481}" srcId="{B59B6541-3727-4959-87C2-7EC6CF8B4B98}" destId="{F0793E14-6829-461B-9E05-E94462515068}" srcOrd="2" destOrd="0" parTransId="{18932FDC-6E22-4A74-96F4-8DA1DC024390}" sibTransId="{C8CB55D8-D546-47EF-A4E2-D9B159CAB0C5}"/>
    <dgm:cxn modelId="{2A8043D0-B29A-4EDA-A854-558023F04995}" srcId="{2D711431-9582-4E2C-A5D6-A2069CDAA04B}" destId="{B9089279-62EB-4E97-BFDD-5964C32E7229}" srcOrd="2" destOrd="0" parTransId="{768B42B1-FAA5-4DB8-9777-D42BE7C484E0}" sibTransId="{456DA251-6004-4BEA-B728-83EDBBF14484}"/>
    <dgm:cxn modelId="{C6B11183-AD35-4637-ACB9-B6C56CC2771A}" type="presOf" srcId="{3755035F-9424-43D6-88EB-129B14182DAA}" destId="{0AF7530B-BD9D-455D-B305-F311C91E33EC}" srcOrd="0" destOrd="0" presId="urn:microsoft.com/office/officeart/2005/8/layout/lProcess2"/>
    <dgm:cxn modelId="{DD0208B6-734A-43F6-BCE8-EDE4E721A6B3}" srcId="{85C7BFA2-4F38-40A2-A34C-DEEC846FE66C}" destId="{B59B6541-3727-4959-87C2-7EC6CF8B4B98}" srcOrd="1" destOrd="0" parTransId="{C5AD92B3-DDDE-415C-B74D-DC6975DD3B84}" sibTransId="{94C65B48-3D26-4FB7-A17B-656B7C7C9038}"/>
    <dgm:cxn modelId="{53CB8F87-8E01-4454-820C-2CD764B7AB2A}" type="presOf" srcId="{85C7BFA2-4F38-40A2-A34C-DEEC846FE66C}" destId="{3432C3B5-B5AD-4B7A-BFF3-7FCC3890A2CF}" srcOrd="0" destOrd="0" presId="urn:microsoft.com/office/officeart/2005/8/layout/lProcess2"/>
    <dgm:cxn modelId="{D1E948C2-DAB5-45CC-ABDE-EF11A3A02046}" type="presOf" srcId="{B59B6541-3727-4959-87C2-7EC6CF8B4B98}" destId="{8A729636-4FCC-4C54-829C-116DA569FC86}" srcOrd="1" destOrd="0" presId="urn:microsoft.com/office/officeart/2005/8/layout/lProcess2"/>
    <dgm:cxn modelId="{DC55E845-F7A6-4A58-A916-0E6A6B6294CF}" type="presParOf" srcId="{3432C3B5-B5AD-4B7A-BFF3-7FCC3890A2CF}" destId="{26B7F7F0-5C35-40A3-AE7F-B8D3E77B25FA}" srcOrd="0" destOrd="0" presId="urn:microsoft.com/office/officeart/2005/8/layout/lProcess2"/>
    <dgm:cxn modelId="{1D5238C3-14C1-4F24-BC14-48A7FD60A170}" type="presParOf" srcId="{26B7F7F0-5C35-40A3-AE7F-B8D3E77B25FA}" destId="{4BDA5D1C-B46C-4AD1-8B9F-C5FF8B6E6AE9}" srcOrd="0" destOrd="0" presId="urn:microsoft.com/office/officeart/2005/8/layout/lProcess2"/>
    <dgm:cxn modelId="{FC7E2747-AB61-4ED8-B52B-6ED46AEE64A0}" type="presParOf" srcId="{26B7F7F0-5C35-40A3-AE7F-B8D3E77B25FA}" destId="{ED3322F4-2499-4532-B8E4-AD8F83AD25F1}" srcOrd="1" destOrd="0" presId="urn:microsoft.com/office/officeart/2005/8/layout/lProcess2"/>
    <dgm:cxn modelId="{4B5AA091-8AB0-48D5-9A0B-C929F3C8C4B5}" type="presParOf" srcId="{26B7F7F0-5C35-40A3-AE7F-B8D3E77B25FA}" destId="{DFC5FD45-0B8A-49C3-A7C9-BEF07A1B695B}" srcOrd="2" destOrd="0" presId="urn:microsoft.com/office/officeart/2005/8/layout/lProcess2"/>
    <dgm:cxn modelId="{2BAEB3E8-DF66-4830-9383-55564528A595}" type="presParOf" srcId="{DFC5FD45-0B8A-49C3-A7C9-BEF07A1B695B}" destId="{A3AC4EFD-0049-4F5B-B47C-9A094F9E9506}" srcOrd="0" destOrd="0" presId="urn:microsoft.com/office/officeart/2005/8/layout/lProcess2"/>
    <dgm:cxn modelId="{6F3D8B31-4DB6-4DE9-AF19-4F843966A572}" type="presParOf" srcId="{A3AC4EFD-0049-4F5B-B47C-9A094F9E9506}" destId="{D1BDAB57-9950-4E2F-9B44-1F74153CB277}" srcOrd="0" destOrd="0" presId="urn:microsoft.com/office/officeart/2005/8/layout/lProcess2"/>
    <dgm:cxn modelId="{F269B5D7-527C-435E-B406-C5D4531AFE22}" type="presParOf" srcId="{A3AC4EFD-0049-4F5B-B47C-9A094F9E9506}" destId="{93991FB1-B7E9-411A-9549-8383526FACF4}" srcOrd="1" destOrd="0" presId="urn:microsoft.com/office/officeart/2005/8/layout/lProcess2"/>
    <dgm:cxn modelId="{CBB44E99-E182-41E0-BB8A-67C03FB14B41}" type="presParOf" srcId="{A3AC4EFD-0049-4F5B-B47C-9A094F9E9506}" destId="{0AF7530B-BD9D-455D-B305-F311C91E33EC}" srcOrd="2" destOrd="0" presId="urn:microsoft.com/office/officeart/2005/8/layout/lProcess2"/>
    <dgm:cxn modelId="{771B4FD8-FD79-4BD5-ADD6-AFEB3922DFCA}" type="presParOf" srcId="{A3AC4EFD-0049-4F5B-B47C-9A094F9E9506}" destId="{6A2F8C3E-F96B-4D01-B398-BFAF948452AB}" srcOrd="3" destOrd="0" presId="urn:microsoft.com/office/officeart/2005/8/layout/lProcess2"/>
    <dgm:cxn modelId="{E737377D-78BE-4F7B-8511-BD0AB0E5727E}" type="presParOf" srcId="{A3AC4EFD-0049-4F5B-B47C-9A094F9E9506}" destId="{D589BA5B-5295-46FD-A63C-CA07FD2701C2}" srcOrd="4" destOrd="0" presId="urn:microsoft.com/office/officeart/2005/8/layout/lProcess2"/>
    <dgm:cxn modelId="{EA40A9D9-360C-425A-9D60-AAD1548235C9}" type="presParOf" srcId="{A3AC4EFD-0049-4F5B-B47C-9A094F9E9506}" destId="{BD53367F-6D97-4E0E-B110-93A0683CE7A6}" srcOrd="5" destOrd="0" presId="urn:microsoft.com/office/officeart/2005/8/layout/lProcess2"/>
    <dgm:cxn modelId="{B0BC168B-5F6D-4B15-883C-87CB16BC3B16}" type="presParOf" srcId="{A3AC4EFD-0049-4F5B-B47C-9A094F9E9506}" destId="{39D70753-FF2F-483F-9F56-6715911C7C12}" srcOrd="6" destOrd="0" presId="urn:microsoft.com/office/officeart/2005/8/layout/lProcess2"/>
    <dgm:cxn modelId="{7C215641-FDD2-426E-8E98-FD56D5F58D12}" type="presParOf" srcId="{3432C3B5-B5AD-4B7A-BFF3-7FCC3890A2CF}" destId="{12E7BA85-F0BA-4430-BA91-5B152283DE17}" srcOrd="1" destOrd="0" presId="urn:microsoft.com/office/officeart/2005/8/layout/lProcess2"/>
    <dgm:cxn modelId="{BB6CA8B9-0402-41FF-A242-B7CDC5134281}" type="presParOf" srcId="{3432C3B5-B5AD-4B7A-BFF3-7FCC3890A2CF}" destId="{CB61E679-8E17-4901-85B5-CDDBC4C05117}" srcOrd="2" destOrd="0" presId="urn:microsoft.com/office/officeart/2005/8/layout/lProcess2"/>
    <dgm:cxn modelId="{0584AC80-1D09-4BF5-A3D1-AA2D767EC1AF}" type="presParOf" srcId="{CB61E679-8E17-4901-85B5-CDDBC4C05117}" destId="{56412F1D-5D3C-43C0-8683-7A0156EA570C}" srcOrd="0" destOrd="0" presId="urn:microsoft.com/office/officeart/2005/8/layout/lProcess2"/>
    <dgm:cxn modelId="{DA3191CD-16A6-469E-8B64-8637D27D89CF}" type="presParOf" srcId="{CB61E679-8E17-4901-85B5-CDDBC4C05117}" destId="{8A729636-4FCC-4C54-829C-116DA569FC86}" srcOrd="1" destOrd="0" presId="urn:microsoft.com/office/officeart/2005/8/layout/lProcess2"/>
    <dgm:cxn modelId="{BBE4C786-8A5E-4DDA-9325-1C9AC19BB965}" type="presParOf" srcId="{CB61E679-8E17-4901-85B5-CDDBC4C05117}" destId="{480133EB-D835-4238-92CB-3AFB5C375DA9}" srcOrd="2" destOrd="0" presId="urn:microsoft.com/office/officeart/2005/8/layout/lProcess2"/>
    <dgm:cxn modelId="{70CDC4E0-C03E-45DD-A2DC-41B01DFD678D}" type="presParOf" srcId="{480133EB-D835-4238-92CB-3AFB5C375DA9}" destId="{CB961E1F-1F10-4BAB-A432-191EF5633C0F}" srcOrd="0" destOrd="0" presId="urn:microsoft.com/office/officeart/2005/8/layout/lProcess2"/>
    <dgm:cxn modelId="{DDE696CD-390E-47B1-AD93-7884C5434CF3}" type="presParOf" srcId="{CB961E1F-1F10-4BAB-A432-191EF5633C0F}" destId="{A78E9FE3-0137-4887-9372-2BE4995353FD}" srcOrd="0" destOrd="0" presId="urn:microsoft.com/office/officeart/2005/8/layout/lProcess2"/>
    <dgm:cxn modelId="{F711F19C-C945-4B9A-804E-281CFB858630}" type="presParOf" srcId="{CB961E1F-1F10-4BAB-A432-191EF5633C0F}" destId="{76E6DDEC-4CA7-4933-A057-59C4BD0FBA1A}" srcOrd="1" destOrd="0" presId="urn:microsoft.com/office/officeart/2005/8/layout/lProcess2"/>
    <dgm:cxn modelId="{B828B7CD-67DF-432D-98D6-4E0541B1C017}" type="presParOf" srcId="{CB961E1F-1F10-4BAB-A432-191EF5633C0F}" destId="{F9EBE15D-FCD6-4FFF-89B8-48886CDF9848}" srcOrd="2" destOrd="0" presId="urn:microsoft.com/office/officeart/2005/8/layout/lProcess2"/>
    <dgm:cxn modelId="{552D5793-F081-49D0-ABEC-11C52D149F38}" type="presParOf" srcId="{CB961E1F-1F10-4BAB-A432-191EF5633C0F}" destId="{FAD24650-F55C-49DC-868B-BA1F349A7B60}" srcOrd="3" destOrd="0" presId="urn:microsoft.com/office/officeart/2005/8/layout/lProcess2"/>
    <dgm:cxn modelId="{209DE7BF-648F-48EE-8366-7DC94BE066E6}" type="presParOf" srcId="{CB961E1F-1F10-4BAB-A432-191EF5633C0F}" destId="{9C4B4B88-FFAE-4D28-B51F-1BA19315921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97E93FC-D9BF-4EBC-B00F-A8A3A1B6E61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6F81D5F-C4DD-49F7-A85F-BD74B3D7DA4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Порядок контроля за деятельностью государственных  (муниципальных) учреждений</a:t>
          </a:r>
          <a:endParaRPr lang="ru-RU" sz="1800" dirty="0"/>
        </a:p>
      </dgm:t>
    </dgm:pt>
    <dgm:pt modelId="{5E236B95-5B33-4371-A58F-9F812A6E11D6}" type="parTrans" cxnId="{9D20D1C3-6969-479F-B12E-2F421E44D373}">
      <dgm:prSet/>
      <dgm:spPr/>
      <dgm:t>
        <a:bodyPr/>
        <a:lstStyle/>
        <a:p>
          <a:endParaRPr lang="ru-RU"/>
        </a:p>
      </dgm:t>
    </dgm:pt>
    <dgm:pt modelId="{FF708D4F-260A-431C-9D2E-5C033A50B359}" type="sibTrans" cxnId="{9D20D1C3-6969-479F-B12E-2F421E44D373}">
      <dgm:prSet/>
      <dgm:spPr/>
      <dgm:t>
        <a:bodyPr/>
        <a:lstStyle/>
        <a:p>
          <a:endParaRPr lang="ru-RU"/>
        </a:p>
      </dgm:t>
    </dgm:pt>
    <dgm:pt modelId="{A6010F24-C619-4A59-A4B8-09FC30C5AA2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smtClean="0"/>
            <a:t>Порядок оценки эффективности деятельности государственных (муниципальных)  учреждений</a:t>
          </a:r>
          <a:endParaRPr lang="ru-RU" sz="1800" dirty="0" smtClean="0"/>
        </a:p>
      </dgm:t>
    </dgm:pt>
    <dgm:pt modelId="{A5FE577A-AA09-4808-B387-2FBC8A3CA8E8}" type="parTrans" cxnId="{515E99E3-5DB5-46E2-90D3-9E350F83248E}">
      <dgm:prSet/>
      <dgm:spPr/>
      <dgm:t>
        <a:bodyPr/>
        <a:lstStyle/>
        <a:p>
          <a:endParaRPr lang="ru-RU"/>
        </a:p>
      </dgm:t>
    </dgm:pt>
    <dgm:pt modelId="{C7F5B629-16BA-4647-A71A-9362839EFF3E}" type="sibTrans" cxnId="{515E99E3-5DB5-46E2-90D3-9E350F83248E}">
      <dgm:prSet/>
      <dgm:spPr/>
      <dgm:t>
        <a:bodyPr/>
        <a:lstStyle/>
        <a:p>
          <a:endParaRPr lang="ru-RU"/>
        </a:p>
      </dgm:t>
    </dgm:pt>
    <dgm:pt modelId="{7A7E9231-429F-4740-92D2-56348CF7CDB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smtClean="0"/>
            <a:t>Методика оценки эффективности деятельности государственных (муниципальных)  учреждений</a:t>
          </a:r>
          <a:endParaRPr lang="ru-RU" sz="1800" dirty="0" smtClean="0"/>
        </a:p>
      </dgm:t>
    </dgm:pt>
    <dgm:pt modelId="{23A6AEB7-E180-49E6-B3F8-7022379B7D9C}" type="parTrans" cxnId="{704FE18A-DBCF-4038-9C6A-27003D4755B9}">
      <dgm:prSet/>
      <dgm:spPr/>
      <dgm:t>
        <a:bodyPr/>
        <a:lstStyle/>
        <a:p>
          <a:endParaRPr lang="ru-RU"/>
        </a:p>
      </dgm:t>
    </dgm:pt>
    <dgm:pt modelId="{BB0704FD-92AC-4A9C-AE2A-F3C18925B376}" type="sibTrans" cxnId="{704FE18A-DBCF-4038-9C6A-27003D4755B9}">
      <dgm:prSet/>
      <dgm:spPr/>
      <dgm:t>
        <a:bodyPr/>
        <a:lstStyle/>
        <a:p>
          <a:endParaRPr lang="ru-RU"/>
        </a:p>
      </dgm:t>
    </dgm:pt>
    <dgm:pt modelId="{D0E9AA6D-E9B5-4280-B7A4-156C837365C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Разработка показателей оценки эффективности деятельности учреждений </a:t>
          </a:r>
        </a:p>
      </dgm:t>
    </dgm:pt>
    <dgm:pt modelId="{E6C9A27D-9C93-4A39-8DD2-6F7EC2383A4F}" type="parTrans" cxnId="{C6473357-2607-4CC8-BE89-7BCF3DA6F4AA}">
      <dgm:prSet/>
      <dgm:spPr/>
      <dgm:t>
        <a:bodyPr/>
        <a:lstStyle/>
        <a:p>
          <a:endParaRPr lang="ru-RU"/>
        </a:p>
      </dgm:t>
    </dgm:pt>
    <dgm:pt modelId="{E5C4963E-1DA2-4A00-8085-22A472DE9015}" type="sibTrans" cxnId="{C6473357-2607-4CC8-BE89-7BCF3DA6F4AA}">
      <dgm:prSet/>
      <dgm:spPr/>
      <dgm:t>
        <a:bodyPr/>
        <a:lstStyle/>
        <a:p>
          <a:endParaRPr lang="ru-RU"/>
        </a:p>
      </dgm:t>
    </dgm:pt>
    <dgm:pt modelId="{A064DED8-71B4-470F-8C85-8539A3B2B224}" type="pres">
      <dgm:prSet presAssocID="{897E93FC-D9BF-4EBC-B00F-A8A3A1B6E6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88CAF6-538B-4543-B918-6A74FBE519B3}" type="pres">
      <dgm:prSet presAssocID="{76F81D5F-C4DD-49F7-A85F-BD74B3D7DA44}" presName="parentLin" presStyleCnt="0"/>
      <dgm:spPr/>
      <dgm:t>
        <a:bodyPr/>
        <a:lstStyle/>
        <a:p>
          <a:endParaRPr lang="ru-RU"/>
        </a:p>
      </dgm:t>
    </dgm:pt>
    <dgm:pt modelId="{7164757A-BCB5-4DCE-BB90-011513936979}" type="pres">
      <dgm:prSet presAssocID="{76F81D5F-C4DD-49F7-A85F-BD74B3D7DA4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9832112-4B6B-44AE-BE89-AF294FE19AD2}" type="pres">
      <dgm:prSet presAssocID="{76F81D5F-C4DD-49F7-A85F-BD74B3D7DA44}" presName="parentText" presStyleLbl="node1" presStyleIdx="0" presStyleCnt="4" custScaleX="113570" custScaleY="224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77BDC-70AA-4C1C-B618-F19E8ED6A55B}" type="pres">
      <dgm:prSet presAssocID="{76F81D5F-C4DD-49F7-A85F-BD74B3D7DA44}" presName="negativeSpace" presStyleCnt="0"/>
      <dgm:spPr/>
      <dgm:t>
        <a:bodyPr/>
        <a:lstStyle/>
        <a:p>
          <a:endParaRPr lang="ru-RU"/>
        </a:p>
      </dgm:t>
    </dgm:pt>
    <dgm:pt modelId="{600E43A0-8891-49F2-B494-E82F39F97E85}" type="pres">
      <dgm:prSet presAssocID="{76F81D5F-C4DD-49F7-A85F-BD74B3D7DA4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DDF7E-66AE-402C-A0B8-FD11E913E58F}" type="pres">
      <dgm:prSet presAssocID="{FF708D4F-260A-431C-9D2E-5C033A50B359}" presName="spaceBetweenRectangles" presStyleCnt="0"/>
      <dgm:spPr/>
      <dgm:t>
        <a:bodyPr/>
        <a:lstStyle/>
        <a:p>
          <a:endParaRPr lang="ru-RU"/>
        </a:p>
      </dgm:t>
    </dgm:pt>
    <dgm:pt modelId="{4DF8B6A0-0B16-4A83-BD5C-3C757A4E739F}" type="pres">
      <dgm:prSet presAssocID="{A6010F24-C619-4A59-A4B8-09FC30C5AA2D}" presName="parentLin" presStyleCnt="0"/>
      <dgm:spPr/>
      <dgm:t>
        <a:bodyPr/>
        <a:lstStyle/>
        <a:p>
          <a:endParaRPr lang="ru-RU"/>
        </a:p>
      </dgm:t>
    </dgm:pt>
    <dgm:pt modelId="{B476D8A8-0ACB-4405-B43F-49052D283B02}" type="pres">
      <dgm:prSet presAssocID="{A6010F24-C619-4A59-A4B8-09FC30C5AA2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89B32B5-C963-4BEE-9500-B7C3EAF38B6C}" type="pres">
      <dgm:prSet presAssocID="{A6010F24-C619-4A59-A4B8-09FC30C5AA2D}" presName="parentText" presStyleLbl="node1" presStyleIdx="1" presStyleCnt="4" custScaleX="113570" custScaleY="224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AB83C-9744-46D3-8A2A-1996854EED93}" type="pres">
      <dgm:prSet presAssocID="{A6010F24-C619-4A59-A4B8-09FC30C5AA2D}" presName="negativeSpace" presStyleCnt="0"/>
      <dgm:spPr/>
      <dgm:t>
        <a:bodyPr/>
        <a:lstStyle/>
        <a:p>
          <a:endParaRPr lang="ru-RU"/>
        </a:p>
      </dgm:t>
    </dgm:pt>
    <dgm:pt modelId="{2B5D9E9F-6E8F-4455-AA03-726B14B7CDEB}" type="pres">
      <dgm:prSet presAssocID="{A6010F24-C619-4A59-A4B8-09FC30C5AA2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B82C9-8138-47DE-8090-5C22FA2F0AA9}" type="pres">
      <dgm:prSet presAssocID="{C7F5B629-16BA-4647-A71A-9362839EFF3E}" presName="spaceBetweenRectangles" presStyleCnt="0"/>
      <dgm:spPr/>
      <dgm:t>
        <a:bodyPr/>
        <a:lstStyle/>
        <a:p>
          <a:endParaRPr lang="ru-RU"/>
        </a:p>
      </dgm:t>
    </dgm:pt>
    <dgm:pt modelId="{97FF0E37-CD5A-46D7-AEF6-BC377770550B}" type="pres">
      <dgm:prSet presAssocID="{7A7E9231-429F-4740-92D2-56348CF7CDB7}" presName="parentLin" presStyleCnt="0"/>
      <dgm:spPr/>
      <dgm:t>
        <a:bodyPr/>
        <a:lstStyle/>
        <a:p>
          <a:endParaRPr lang="ru-RU"/>
        </a:p>
      </dgm:t>
    </dgm:pt>
    <dgm:pt modelId="{C17EB056-96DE-4B40-A721-0F5704363A50}" type="pres">
      <dgm:prSet presAssocID="{7A7E9231-429F-4740-92D2-56348CF7CDB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7631379-9AC6-4C2C-B7F5-4994F7C8FD61}" type="pres">
      <dgm:prSet presAssocID="{7A7E9231-429F-4740-92D2-56348CF7CDB7}" presName="parentText" presStyleLbl="node1" presStyleIdx="2" presStyleCnt="4" custScaleX="113570" custScaleY="224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91C7E-ACC4-4EBF-A016-2CDFB81BE118}" type="pres">
      <dgm:prSet presAssocID="{7A7E9231-429F-4740-92D2-56348CF7CDB7}" presName="negativeSpace" presStyleCnt="0"/>
      <dgm:spPr/>
      <dgm:t>
        <a:bodyPr/>
        <a:lstStyle/>
        <a:p>
          <a:endParaRPr lang="ru-RU"/>
        </a:p>
      </dgm:t>
    </dgm:pt>
    <dgm:pt modelId="{E5948992-0A96-48F7-8381-FD1B99CECD96}" type="pres">
      <dgm:prSet presAssocID="{7A7E9231-429F-4740-92D2-56348CF7CDB7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C1069-91E4-4F79-B090-409E112FFBC9}" type="pres">
      <dgm:prSet presAssocID="{BB0704FD-92AC-4A9C-AE2A-F3C18925B376}" presName="spaceBetweenRectangles" presStyleCnt="0"/>
      <dgm:spPr/>
      <dgm:t>
        <a:bodyPr/>
        <a:lstStyle/>
        <a:p>
          <a:endParaRPr lang="ru-RU"/>
        </a:p>
      </dgm:t>
    </dgm:pt>
    <dgm:pt modelId="{3698A0DE-5AD2-4C45-9E15-4D85AB3B8678}" type="pres">
      <dgm:prSet presAssocID="{D0E9AA6D-E9B5-4280-B7A4-156C837365C6}" presName="parentLin" presStyleCnt="0"/>
      <dgm:spPr/>
      <dgm:t>
        <a:bodyPr/>
        <a:lstStyle/>
        <a:p>
          <a:endParaRPr lang="ru-RU"/>
        </a:p>
      </dgm:t>
    </dgm:pt>
    <dgm:pt modelId="{6A4C6B21-2682-44F5-875C-1D7C499D1285}" type="pres">
      <dgm:prSet presAssocID="{D0E9AA6D-E9B5-4280-B7A4-156C837365C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C260F2B-E3E1-4505-8628-BE1EFA34CA67}" type="pres">
      <dgm:prSet presAssocID="{D0E9AA6D-E9B5-4280-B7A4-156C837365C6}" presName="parentText" presStyleLbl="node1" presStyleIdx="3" presStyleCnt="4" custScaleX="113570" custScaleY="224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D920A-7DB1-444A-B114-2F27FA68C330}" type="pres">
      <dgm:prSet presAssocID="{D0E9AA6D-E9B5-4280-B7A4-156C837365C6}" presName="negativeSpace" presStyleCnt="0"/>
      <dgm:spPr/>
      <dgm:t>
        <a:bodyPr/>
        <a:lstStyle/>
        <a:p>
          <a:endParaRPr lang="ru-RU"/>
        </a:p>
      </dgm:t>
    </dgm:pt>
    <dgm:pt modelId="{33ABE231-59EF-463D-A1DD-863218A1A7BC}" type="pres">
      <dgm:prSet presAssocID="{D0E9AA6D-E9B5-4280-B7A4-156C837365C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5AB6F-85BA-48FF-ADE9-3C4BD69863CB}" type="presOf" srcId="{7A7E9231-429F-4740-92D2-56348CF7CDB7}" destId="{37631379-9AC6-4C2C-B7F5-4994F7C8FD61}" srcOrd="1" destOrd="0" presId="urn:microsoft.com/office/officeart/2005/8/layout/list1"/>
    <dgm:cxn modelId="{0EE5BB56-4117-4F7B-BAFF-B54BDAE5948D}" type="presOf" srcId="{76F81D5F-C4DD-49F7-A85F-BD74B3D7DA44}" destId="{7164757A-BCB5-4DCE-BB90-011513936979}" srcOrd="0" destOrd="0" presId="urn:microsoft.com/office/officeart/2005/8/layout/list1"/>
    <dgm:cxn modelId="{6E093F45-26C2-4886-A828-E6967A4C2A90}" type="presOf" srcId="{D0E9AA6D-E9B5-4280-B7A4-156C837365C6}" destId="{6A4C6B21-2682-44F5-875C-1D7C499D1285}" srcOrd="0" destOrd="0" presId="urn:microsoft.com/office/officeart/2005/8/layout/list1"/>
    <dgm:cxn modelId="{1C59F133-BDF6-4C7C-9AAD-631616531980}" type="presOf" srcId="{A6010F24-C619-4A59-A4B8-09FC30C5AA2D}" destId="{789B32B5-C963-4BEE-9500-B7C3EAF38B6C}" srcOrd="1" destOrd="0" presId="urn:microsoft.com/office/officeart/2005/8/layout/list1"/>
    <dgm:cxn modelId="{9329E63A-C1F3-4A3E-B971-1BC069BBB1F2}" type="presOf" srcId="{897E93FC-D9BF-4EBC-B00F-A8A3A1B6E618}" destId="{A064DED8-71B4-470F-8C85-8539A3B2B224}" srcOrd="0" destOrd="0" presId="urn:microsoft.com/office/officeart/2005/8/layout/list1"/>
    <dgm:cxn modelId="{704FE18A-DBCF-4038-9C6A-27003D4755B9}" srcId="{897E93FC-D9BF-4EBC-B00F-A8A3A1B6E618}" destId="{7A7E9231-429F-4740-92D2-56348CF7CDB7}" srcOrd="2" destOrd="0" parTransId="{23A6AEB7-E180-49E6-B3F8-7022379B7D9C}" sibTransId="{BB0704FD-92AC-4A9C-AE2A-F3C18925B376}"/>
    <dgm:cxn modelId="{C6473357-2607-4CC8-BE89-7BCF3DA6F4AA}" srcId="{897E93FC-D9BF-4EBC-B00F-A8A3A1B6E618}" destId="{D0E9AA6D-E9B5-4280-B7A4-156C837365C6}" srcOrd="3" destOrd="0" parTransId="{E6C9A27D-9C93-4A39-8DD2-6F7EC2383A4F}" sibTransId="{E5C4963E-1DA2-4A00-8085-22A472DE9015}"/>
    <dgm:cxn modelId="{004C21FE-66C1-46C7-A69E-1E5F1FA0F3E3}" type="presOf" srcId="{D0E9AA6D-E9B5-4280-B7A4-156C837365C6}" destId="{CC260F2B-E3E1-4505-8628-BE1EFA34CA67}" srcOrd="1" destOrd="0" presId="urn:microsoft.com/office/officeart/2005/8/layout/list1"/>
    <dgm:cxn modelId="{9D20D1C3-6969-479F-B12E-2F421E44D373}" srcId="{897E93FC-D9BF-4EBC-B00F-A8A3A1B6E618}" destId="{76F81D5F-C4DD-49F7-A85F-BD74B3D7DA44}" srcOrd="0" destOrd="0" parTransId="{5E236B95-5B33-4371-A58F-9F812A6E11D6}" sibTransId="{FF708D4F-260A-431C-9D2E-5C033A50B359}"/>
    <dgm:cxn modelId="{24A20E7F-C6FD-4EDD-81E5-40459FC2B3D5}" type="presOf" srcId="{76F81D5F-C4DD-49F7-A85F-BD74B3D7DA44}" destId="{B9832112-4B6B-44AE-BE89-AF294FE19AD2}" srcOrd="1" destOrd="0" presId="urn:microsoft.com/office/officeart/2005/8/layout/list1"/>
    <dgm:cxn modelId="{37A9F13E-5BAD-42D6-9F5A-09BF963F0AD8}" type="presOf" srcId="{A6010F24-C619-4A59-A4B8-09FC30C5AA2D}" destId="{B476D8A8-0ACB-4405-B43F-49052D283B02}" srcOrd="0" destOrd="0" presId="urn:microsoft.com/office/officeart/2005/8/layout/list1"/>
    <dgm:cxn modelId="{4921BAD5-D940-49D5-969F-EC3396D20C56}" type="presOf" srcId="{7A7E9231-429F-4740-92D2-56348CF7CDB7}" destId="{C17EB056-96DE-4B40-A721-0F5704363A50}" srcOrd="0" destOrd="0" presId="urn:microsoft.com/office/officeart/2005/8/layout/list1"/>
    <dgm:cxn modelId="{515E99E3-5DB5-46E2-90D3-9E350F83248E}" srcId="{897E93FC-D9BF-4EBC-B00F-A8A3A1B6E618}" destId="{A6010F24-C619-4A59-A4B8-09FC30C5AA2D}" srcOrd="1" destOrd="0" parTransId="{A5FE577A-AA09-4808-B387-2FBC8A3CA8E8}" sibTransId="{C7F5B629-16BA-4647-A71A-9362839EFF3E}"/>
    <dgm:cxn modelId="{2D0C504A-7DFA-410F-A40D-3DDA37414D66}" type="presParOf" srcId="{A064DED8-71B4-470F-8C85-8539A3B2B224}" destId="{6388CAF6-538B-4543-B918-6A74FBE519B3}" srcOrd="0" destOrd="0" presId="urn:microsoft.com/office/officeart/2005/8/layout/list1"/>
    <dgm:cxn modelId="{0EDED26C-8886-4145-A80A-DE8B5688745C}" type="presParOf" srcId="{6388CAF6-538B-4543-B918-6A74FBE519B3}" destId="{7164757A-BCB5-4DCE-BB90-011513936979}" srcOrd="0" destOrd="0" presId="urn:microsoft.com/office/officeart/2005/8/layout/list1"/>
    <dgm:cxn modelId="{7D66D513-525C-4F07-93C5-D4EE4F943102}" type="presParOf" srcId="{6388CAF6-538B-4543-B918-6A74FBE519B3}" destId="{B9832112-4B6B-44AE-BE89-AF294FE19AD2}" srcOrd="1" destOrd="0" presId="urn:microsoft.com/office/officeart/2005/8/layout/list1"/>
    <dgm:cxn modelId="{109D1B8E-AC9E-4565-93A8-4103009CE58D}" type="presParOf" srcId="{A064DED8-71B4-470F-8C85-8539A3B2B224}" destId="{4C677BDC-70AA-4C1C-B618-F19E8ED6A55B}" srcOrd="1" destOrd="0" presId="urn:microsoft.com/office/officeart/2005/8/layout/list1"/>
    <dgm:cxn modelId="{A597EA0A-1052-48C3-93B7-32A313F40539}" type="presParOf" srcId="{A064DED8-71B4-470F-8C85-8539A3B2B224}" destId="{600E43A0-8891-49F2-B494-E82F39F97E85}" srcOrd="2" destOrd="0" presId="urn:microsoft.com/office/officeart/2005/8/layout/list1"/>
    <dgm:cxn modelId="{0E383331-737F-437E-B6CB-3C23E6C05103}" type="presParOf" srcId="{A064DED8-71B4-470F-8C85-8539A3B2B224}" destId="{09ADDF7E-66AE-402C-A0B8-FD11E913E58F}" srcOrd="3" destOrd="0" presId="urn:microsoft.com/office/officeart/2005/8/layout/list1"/>
    <dgm:cxn modelId="{35896731-64DA-4AE5-881C-1D22EB562C6D}" type="presParOf" srcId="{A064DED8-71B4-470F-8C85-8539A3B2B224}" destId="{4DF8B6A0-0B16-4A83-BD5C-3C757A4E739F}" srcOrd="4" destOrd="0" presId="urn:microsoft.com/office/officeart/2005/8/layout/list1"/>
    <dgm:cxn modelId="{B7AFBC9A-C3C0-483E-AA9B-952624DE0EBE}" type="presParOf" srcId="{4DF8B6A0-0B16-4A83-BD5C-3C757A4E739F}" destId="{B476D8A8-0ACB-4405-B43F-49052D283B02}" srcOrd="0" destOrd="0" presId="urn:microsoft.com/office/officeart/2005/8/layout/list1"/>
    <dgm:cxn modelId="{94F48B3F-0C11-4F12-803B-38B2A6A7886C}" type="presParOf" srcId="{4DF8B6A0-0B16-4A83-BD5C-3C757A4E739F}" destId="{789B32B5-C963-4BEE-9500-B7C3EAF38B6C}" srcOrd="1" destOrd="0" presId="urn:microsoft.com/office/officeart/2005/8/layout/list1"/>
    <dgm:cxn modelId="{B17447B0-4C80-46E7-B6E2-8EA7B64FAE82}" type="presParOf" srcId="{A064DED8-71B4-470F-8C85-8539A3B2B224}" destId="{860AB83C-9744-46D3-8A2A-1996854EED93}" srcOrd="5" destOrd="0" presId="urn:microsoft.com/office/officeart/2005/8/layout/list1"/>
    <dgm:cxn modelId="{0916A807-B516-42A5-855A-8C2B046832EC}" type="presParOf" srcId="{A064DED8-71B4-470F-8C85-8539A3B2B224}" destId="{2B5D9E9F-6E8F-4455-AA03-726B14B7CDEB}" srcOrd="6" destOrd="0" presId="urn:microsoft.com/office/officeart/2005/8/layout/list1"/>
    <dgm:cxn modelId="{BE1BD302-1138-477F-905D-0ECAC96EAF31}" type="presParOf" srcId="{A064DED8-71B4-470F-8C85-8539A3B2B224}" destId="{948B82C9-8138-47DE-8090-5C22FA2F0AA9}" srcOrd="7" destOrd="0" presId="urn:microsoft.com/office/officeart/2005/8/layout/list1"/>
    <dgm:cxn modelId="{679522B9-C3AB-47C3-AD35-DC4D812C82F9}" type="presParOf" srcId="{A064DED8-71B4-470F-8C85-8539A3B2B224}" destId="{97FF0E37-CD5A-46D7-AEF6-BC377770550B}" srcOrd="8" destOrd="0" presId="urn:microsoft.com/office/officeart/2005/8/layout/list1"/>
    <dgm:cxn modelId="{128E080F-EC49-4C3B-BFA6-33A797D15DD3}" type="presParOf" srcId="{97FF0E37-CD5A-46D7-AEF6-BC377770550B}" destId="{C17EB056-96DE-4B40-A721-0F5704363A50}" srcOrd="0" destOrd="0" presId="urn:microsoft.com/office/officeart/2005/8/layout/list1"/>
    <dgm:cxn modelId="{A6592FEC-1121-41DB-9E8E-4EF9C4E7DC7B}" type="presParOf" srcId="{97FF0E37-CD5A-46D7-AEF6-BC377770550B}" destId="{37631379-9AC6-4C2C-B7F5-4994F7C8FD61}" srcOrd="1" destOrd="0" presId="urn:microsoft.com/office/officeart/2005/8/layout/list1"/>
    <dgm:cxn modelId="{CC6A4EF2-9098-4C3B-84A7-C0F67B500B34}" type="presParOf" srcId="{A064DED8-71B4-470F-8C85-8539A3B2B224}" destId="{4B391C7E-ACC4-4EBF-A016-2CDFB81BE118}" srcOrd="9" destOrd="0" presId="urn:microsoft.com/office/officeart/2005/8/layout/list1"/>
    <dgm:cxn modelId="{82D2FDCD-C627-46A4-87E5-AA1F4FD010E5}" type="presParOf" srcId="{A064DED8-71B4-470F-8C85-8539A3B2B224}" destId="{E5948992-0A96-48F7-8381-FD1B99CECD96}" srcOrd="10" destOrd="0" presId="urn:microsoft.com/office/officeart/2005/8/layout/list1"/>
    <dgm:cxn modelId="{89F88889-FF67-4DFF-B589-254A2AA542AC}" type="presParOf" srcId="{A064DED8-71B4-470F-8C85-8539A3B2B224}" destId="{18DC1069-91E4-4F79-B090-409E112FFBC9}" srcOrd="11" destOrd="0" presId="urn:microsoft.com/office/officeart/2005/8/layout/list1"/>
    <dgm:cxn modelId="{0987B653-BD1E-4C9D-AE21-F88EC7FF46DC}" type="presParOf" srcId="{A064DED8-71B4-470F-8C85-8539A3B2B224}" destId="{3698A0DE-5AD2-4C45-9E15-4D85AB3B8678}" srcOrd="12" destOrd="0" presId="urn:microsoft.com/office/officeart/2005/8/layout/list1"/>
    <dgm:cxn modelId="{03ED03D9-FB5B-4F4E-84E4-217EC6615BA4}" type="presParOf" srcId="{3698A0DE-5AD2-4C45-9E15-4D85AB3B8678}" destId="{6A4C6B21-2682-44F5-875C-1D7C499D1285}" srcOrd="0" destOrd="0" presId="urn:microsoft.com/office/officeart/2005/8/layout/list1"/>
    <dgm:cxn modelId="{924EB040-EFD5-4BDD-B7E8-B6BD0D92879C}" type="presParOf" srcId="{3698A0DE-5AD2-4C45-9E15-4D85AB3B8678}" destId="{CC260F2B-E3E1-4505-8628-BE1EFA34CA67}" srcOrd="1" destOrd="0" presId="urn:microsoft.com/office/officeart/2005/8/layout/list1"/>
    <dgm:cxn modelId="{167BAAE5-A08D-4C60-886E-DD7DB4C81F22}" type="presParOf" srcId="{A064DED8-71B4-470F-8C85-8539A3B2B224}" destId="{342D920A-7DB1-444A-B114-2F27FA68C330}" srcOrd="13" destOrd="0" presId="urn:microsoft.com/office/officeart/2005/8/layout/list1"/>
    <dgm:cxn modelId="{A295DAF2-D7D1-4050-894B-732F99D9739C}" type="presParOf" srcId="{A064DED8-71B4-470F-8C85-8539A3B2B224}" destId="{33ABE231-59EF-463D-A1DD-863218A1A7B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085837-E476-46C2-A524-E47B8893D139}" type="doc">
      <dgm:prSet loTypeId="urn:microsoft.com/office/officeart/2005/8/layout/default#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1AF902D-7DD9-4D7B-A881-4E0D56D33167}">
      <dgm:prSet phldrT="[Текст]"/>
      <dgm:spPr/>
      <dgm:t>
        <a:bodyPr/>
        <a:lstStyle/>
        <a:p>
          <a:r>
            <a:rPr lang="ru-RU" dirty="0" smtClean="0"/>
            <a:t>Учредитель</a:t>
          </a:r>
          <a:endParaRPr lang="ru-RU" dirty="0"/>
        </a:p>
      </dgm:t>
    </dgm:pt>
    <dgm:pt modelId="{47A846A0-529B-454E-B341-4C7A3F8ED7F0}" type="parTrans" cxnId="{0C400EFE-C9D7-4C6E-BAB5-0CB47B321AD1}">
      <dgm:prSet/>
      <dgm:spPr/>
      <dgm:t>
        <a:bodyPr/>
        <a:lstStyle/>
        <a:p>
          <a:endParaRPr lang="ru-RU"/>
        </a:p>
      </dgm:t>
    </dgm:pt>
    <dgm:pt modelId="{219D3D1C-9C4B-4160-9C45-FFD7B476D500}" type="sibTrans" cxnId="{0C400EFE-C9D7-4C6E-BAB5-0CB47B321AD1}">
      <dgm:prSet/>
      <dgm:spPr/>
      <dgm:t>
        <a:bodyPr/>
        <a:lstStyle/>
        <a:p>
          <a:endParaRPr lang="ru-RU"/>
        </a:p>
      </dgm:t>
    </dgm:pt>
    <dgm:pt modelId="{7B2C0194-8696-4580-81B4-319DDF8BF73E}" type="pres">
      <dgm:prSet presAssocID="{FC085837-E476-46C2-A524-E47B8893D1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7301BC-AD2E-4A3D-8D1D-067EA433B72C}" type="pres">
      <dgm:prSet presAssocID="{21AF902D-7DD9-4D7B-A881-4E0D56D33167}" presName="node" presStyleLbl="node1" presStyleIdx="0" presStyleCnt="1" custScaleX="326224" custLinFactNeighborY="-14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400EFE-C9D7-4C6E-BAB5-0CB47B321AD1}" srcId="{FC085837-E476-46C2-A524-E47B8893D139}" destId="{21AF902D-7DD9-4D7B-A881-4E0D56D33167}" srcOrd="0" destOrd="0" parTransId="{47A846A0-529B-454E-B341-4C7A3F8ED7F0}" sibTransId="{219D3D1C-9C4B-4160-9C45-FFD7B476D500}"/>
    <dgm:cxn modelId="{E3BCE492-6E00-4F16-BD81-BA7449A85CCE}" type="presOf" srcId="{FC085837-E476-46C2-A524-E47B8893D139}" destId="{7B2C0194-8696-4580-81B4-319DDF8BF73E}" srcOrd="0" destOrd="0" presId="urn:microsoft.com/office/officeart/2005/8/layout/default#1"/>
    <dgm:cxn modelId="{AAE73907-E72D-4B94-B1CF-0A1BF33CE956}" type="presOf" srcId="{21AF902D-7DD9-4D7B-A881-4E0D56D33167}" destId="{037301BC-AD2E-4A3D-8D1D-067EA433B72C}" srcOrd="0" destOrd="0" presId="urn:microsoft.com/office/officeart/2005/8/layout/default#1"/>
    <dgm:cxn modelId="{F2A22EB8-C55D-4AEC-8A5F-B61D91C75A15}" type="presParOf" srcId="{7B2C0194-8696-4580-81B4-319DDF8BF73E}" destId="{037301BC-AD2E-4A3D-8D1D-067EA433B72C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085837-E476-46C2-A524-E47B8893D139}" type="doc">
      <dgm:prSet loTypeId="urn:microsoft.com/office/officeart/2005/8/layout/default#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1AF902D-7DD9-4D7B-A881-4E0D56D33167}">
      <dgm:prSet phldrT="[Текст]"/>
      <dgm:spPr/>
      <dgm:t>
        <a:bodyPr/>
        <a:lstStyle/>
        <a:p>
          <a:r>
            <a:rPr lang="ru-RU" dirty="0" smtClean="0"/>
            <a:t>Учреждение</a:t>
          </a:r>
          <a:endParaRPr lang="ru-RU" dirty="0"/>
        </a:p>
      </dgm:t>
    </dgm:pt>
    <dgm:pt modelId="{47A846A0-529B-454E-B341-4C7A3F8ED7F0}" type="parTrans" cxnId="{0C400EFE-C9D7-4C6E-BAB5-0CB47B321AD1}">
      <dgm:prSet/>
      <dgm:spPr/>
      <dgm:t>
        <a:bodyPr/>
        <a:lstStyle/>
        <a:p>
          <a:endParaRPr lang="ru-RU"/>
        </a:p>
      </dgm:t>
    </dgm:pt>
    <dgm:pt modelId="{219D3D1C-9C4B-4160-9C45-FFD7B476D500}" type="sibTrans" cxnId="{0C400EFE-C9D7-4C6E-BAB5-0CB47B321AD1}">
      <dgm:prSet/>
      <dgm:spPr/>
      <dgm:t>
        <a:bodyPr/>
        <a:lstStyle/>
        <a:p>
          <a:endParaRPr lang="ru-RU"/>
        </a:p>
      </dgm:t>
    </dgm:pt>
    <dgm:pt modelId="{7B2C0194-8696-4580-81B4-319DDF8BF73E}" type="pres">
      <dgm:prSet presAssocID="{FC085837-E476-46C2-A524-E47B8893D1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7301BC-AD2E-4A3D-8D1D-067EA433B72C}" type="pres">
      <dgm:prSet presAssocID="{21AF902D-7DD9-4D7B-A881-4E0D56D33167}" presName="node" presStyleLbl="node1" presStyleIdx="0" presStyleCnt="1" custScaleX="326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F92DF8-48AB-4C2F-9CD5-0E900FD158EF}" type="presOf" srcId="{FC085837-E476-46C2-A524-E47B8893D139}" destId="{7B2C0194-8696-4580-81B4-319DDF8BF73E}" srcOrd="0" destOrd="0" presId="urn:microsoft.com/office/officeart/2005/8/layout/default#2"/>
    <dgm:cxn modelId="{0C400EFE-C9D7-4C6E-BAB5-0CB47B321AD1}" srcId="{FC085837-E476-46C2-A524-E47B8893D139}" destId="{21AF902D-7DD9-4D7B-A881-4E0D56D33167}" srcOrd="0" destOrd="0" parTransId="{47A846A0-529B-454E-B341-4C7A3F8ED7F0}" sibTransId="{219D3D1C-9C4B-4160-9C45-FFD7B476D500}"/>
    <dgm:cxn modelId="{5B578B12-25C4-4E0D-BBD2-97BDCCBC3840}" type="presOf" srcId="{21AF902D-7DD9-4D7B-A881-4E0D56D33167}" destId="{037301BC-AD2E-4A3D-8D1D-067EA433B72C}" srcOrd="0" destOrd="0" presId="urn:microsoft.com/office/officeart/2005/8/layout/default#2"/>
    <dgm:cxn modelId="{BCC56C86-0AFB-4089-870C-F3D16A6D88FD}" type="presParOf" srcId="{7B2C0194-8696-4580-81B4-319DDF8BF73E}" destId="{037301BC-AD2E-4A3D-8D1D-067EA433B72C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B06456-EB1E-4213-A76C-414789499D8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F2A0D05-0F08-4A9B-BA45-FD05D473D699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9D648BD3-FFE2-4965-A6D7-17D270E90B17}" type="parTrans" cxnId="{2DB79554-E1B1-41E1-BBC7-832CE64B6060}">
      <dgm:prSet/>
      <dgm:spPr/>
      <dgm:t>
        <a:bodyPr/>
        <a:lstStyle/>
        <a:p>
          <a:endParaRPr lang="ru-RU"/>
        </a:p>
      </dgm:t>
    </dgm:pt>
    <dgm:pt modelId="{8AEDA024-9581-4BB1-9455-EC2D0C70B69B}" type="sibTrans" cxnId="{2DB79554-E1B1-41E1-BBC7-832CE64B6060}">
      <dgm:prSet/>
      <dgm:spPr/>
      <dgm:t>
        <a:bodyPr/>
        <a:lstStyle/>
        <a:p>
          <a:endParaRPr lang="ru-RU"/>
        </a:p>
      </dgm:t>
    </dgm:pt>
    <dgm:pt modelId="{6F63C799-6601-4CE3-9A38-B2F5B5B9B382}">
      <dgm:prSet phldrT="[Текст]" custT="1"/>
      <dgm:spPr/>
      <dgm:t>
        <a:bodyPr/>
        <a:lstStyle/>
        <a:p>
          <a:r>
            <a:rPr lang="ru-RU" sz="2000" dirty="0" smtClean="0"/>
            <a:t>Планирование</a:t>
          </a:r>
          <a:endParaRPr lang="ru-RU" sz="2000" dirty="0"/>
        </a:p>
      </dgm:t>
    </dgm:pt>
    <dgm:pt modelId="{5D059427-5BE0-417F-A073-117C2ABBE591}" type="parTrans" cxnId="{B3A3A89F-5958-4D7D-8C0F-3E483A22DF6B}">
      <dgm:prSet/>
      <dgm:spPr/>
      <dgm:t>
        <a:bodyPr/>
        <a:lstStyle/>
        <a:p>
          <a:endParaRPr lang="ru-RU"/>
        </a:p>
      </dgm:t>
    </dgm:pt>
    <dgm:pt modelId="{3229BEDA-5D36-4D36-A771-F77D5D473DC6}" type="sibTrans" cxnId="{B3A3A89F-5958-4D7D-8C0F-3E483A22DF6B}">
      <dgm:prSet/>
      <dgm:spPr/>
      <dgm:t>
        <a:bodyPr/>
        <a:lstStyle/>
        <a:p>
          <a:endParaRPr lang="ru-RU"/>
        </a:p>
      </dgm:t>
    </dgm:pt>
    <dgm:pt modelId="{C5D1AF6E-7BDC-4E40-8424-27890E4382F1}">
      <dgm:prSet phldrT="[Текст]" phldr="1" custT="1"/>
      <dgm:spPr>
        <a:solidFill>
          <a:srgbClr val="8B2B21"/>
        </a:solidFill>
      </dgm:spPr>
      <dgm:t>
        <a:bodyPr/>
        <a:lstStyle/>
        <a:p>
          <a:endParaRPr lang="ru-RU" sz="2000" dirty="0"/>
        </a:p>
      </dgm:t>
    </dgm:pt>
    <dgm:pt modelId="{8CF3478D-812E-465A-BF55-732DF9435799}" type="parTrans" cxnId="{A63D78C3-E751-4537-896D-271B0ECB5634}">
      <dgm:prSet/>
      <dgm:spPr/>
      <dgm:t>
        <a:bodyPr/>
        <a:lstStyle/>
        <a:p>
          <a:endParaRPr lang="ru-RU"/>
        </a:p>
      </dgm:t>
    </dgm:pt>
    <dgm:pt modelId="{4937D17B-3F24-4112-8586-C279A81874A8}" type="sibTrans" cxnId="{A63D78C3-E751-4537-896D-271B0ECB5634}">
      <dgm:prSet/>
      <dgm:spPr/>
      <dgm:t>
        <a:bodyPr/>
        <a:lstStyle/>
        <a:p>
          <a:endParaRPr lang="ru-RU"/>
        </a:p>
      </dgm:t>
    </dgm:pt>
    <dgm:pt modelId="{8CCFD477-EFB0-4F62-8E1B-3B4BD6C73BF3}">
      <dgm:prSet phldrT="[Текст]" custT="1"/>
      <dgm:spPr/>
      <dgm:t>
        <a:bodyPr/>
        <a:lstStyle/>
        <a:p>
          <a:r>
            <a:rPr lang="ru-RU" sz="2000" dirty="0" smtClean="0"/>
            <a:t>Функционирование</a:t>
          </a:r>
          <a:endParaRPr lang="ru-RU" sz="2000" dirty="0"/>
        </a:p>
      </dgm:t>
    </dgm:pt>
    <dgm:pt modelId="{42108D8D-EA5E-4A34-8827-A1F976A71BEF}" type="parTrans" cxnId="{314A60D3-5B05-4DE6-8B91-C7E0646AE1B3}">
      <dgm:prSet/>
      <dgm:spPr/>
      <dgm:t>
        <a:bodyPr/>
        <a:lstStyle/>
        <a:p>
          <a:endParaRPr lang="ru-RU"/>
        </a:p>
      </dgm:t>
    </dgm:pt>
    <dgm:pt modelId="{266DD99E-9B56-4ACD-BC41-C6541549BCD8}" type="sibTrans" cxnId="{314A60D3-5B05-4DE6-8B91-C7E0646AE1B3}">
      <dgm:prSet/>
      <dgm:spPr/>
      <dgm:t>
        <a:bodyPr/>
        <a:lstStyle/>
        <a:p>
          <a:endParaRPr lang="ru-RU"/>
        </a:p>
      </dgm:t>
    </dgm:pt>
    <dgm:pt modelId="{5290A542-6F8C-4CCC-967E-940530488C85}">
      <dgm:prSet phldrT="[Текст]" phldr="1" custT="1"/>
      <dgm:spPr>
        <a:solidFill>
          <a:schemeClr val="tx2"/>
        </a:solidFill>
      </dgm:spPr>
      <dgm:t>
        <a:bodyPr/>
        <a:lstStyle/>
        <a:p>
          <a:endParaRPr lang="ru-RU" sz="2000" dirty="0"/>
        </a:p>
      </dgm:t>
    </dgm:pt>
    <dgm:pt modelId="{C60F637F-13B3-4AD8-BB2F-F63E955E4BF5}" type="parTrans" cxnId="{B3ACD2C3-82C5-4CF4-A10A-EEF454802B41}">
      <dgm:prSet/>
      <dgm:spPr/>
      <dgm:t>
        <a:bodyPr/>
        <a:lstStyle/>
        <a:p>
          <a:endParaRPr lang="ru-RU"/>
        </a:p>
      </dgm:t>
    </dgm:pt>
    <dgm:pt modelId="{AC942A69-7EC9-43CF-BF85-E3B15920C08B}" type="sibTrans" cxnId="{B3ACD2C3-82C5-4CF4-A10A-EEF454802B41}">
      <dgm:prSet/>
      <dgm:spPr/>
      <dgm:t>
        <a:bodyPr/>
        <a:lstStyle/>
        <a:p>
          <a:endParaRPr lang="ru-RU"/>
        </a:p>
      </dgm:t>
    </dgm:pt>
    <dgm:pt modelId="{C04CE993-51D8-401F-B4F0-4D8169F56850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2000" dirty="0" smtClean="0"/>
            <a:t>Отчетность</a:t>
          </a:r>
          <a:endParaRPr lang="ru-RU" sz="2000" dirty="0"/>
        </a:p>
      </dgm:t>
    </dgm:pt>
    <dgm:pt modelId="{31179A63-8654-4E99-9A93-E06CB8D7992A}" type="parTrans" cxnId="{CA9AFD75-0B76-4A99-9D46-6B46DC4ED4A0}">
      <dgm:prSet/>
      <dgm:spPr/>
      <dgm:t>
        <a:bodyPr/>
        <a:lstStyle/>
        <a:p>
          <a:endParaRPr lang="ru-RU"/>
        </a:p>
      </dgm:t>
    </dgm:pt>
    <dgm:pt modelId="{67CEBDBF-E508-4778-B693-0C7CED271EEF}" type="sibTrans" cxnId="{CA9AFD75-0B76-4A99-9D46-6B46DC4ED4A0}">
      <dgm:prSet/>
      <dgm:spPr/>
      <dgm:t>
        <a:bodyPr/>
        <a:lstStyle/>
        <a:p>
          <a:endParaRPr lang="ru-RU"/>
        </a:p>
      </dgm:t>
    </dgm:pt>
    <dgm:pt modelId="{F0623119-CC18-4E73-A4E9-1E11983A473B}">
      <dgm:prSet phldrT="[Текст]" custT="1"/>
      <dgm:spPr>
        <a:solidFill>
          <a:srgbClr val="FF0000"/>
        </a:solidFill>
      </dgm:spPr>
      <dgm:t>
        <a:bodyPr/>
        <a:lstStyle/>
        <a:p>
          <a:endParaRPr lang="ru-RU" sz="5400" dirty="0"/>
        </a:p>
      </dgm:t>
    </dgm:pt>
    <dgm:pt modelId="{D8C93761-173C-4D7E-9433-B0F4BB99C4A7}" type="sibTrans" cxnId="{5D56EFFB-4A89-480E-A4F3-439CCC21D53D}">
      <dgm:prSet/>
      <dgm:spPr/>
      <dgm:t>
        <a:bodyPr/>
        <a:lstStyle/>
        <a:p>
          <a:endParaRPr lang="ru-RU"/>
        </a:p>
      </dgm:t>
    </dgm:pt>
    <dgm:pt modelId="{343C849A-CFB9-4762-99C1-25582D2A7D6F}" type="parTrans" cxnId="{5D56EFFB-4A89-480E-A4F3-439CCC21D53D}">
      <dgm:prSet/>
      <dgm:spPr/>
      <dgm:t>
        <a:bodyPr/>
        <a:lstStyle/>
        <a:p>
          <a:endParaRPr lang="ru-RU"/>
        </a:p>
      </dgm:t>
    </dgm:pt>
    <dgm:pt modelId="{621B7051-D1C1-4CF0-8B89-F2AEB86E8B1A}">
      <dgm:prSet phldrT="[Текст]" custT="1"/>
      <dgm:spPr/>
      <dgm:t>
        <a:bodyPr/>
        <a:lstStyle/>
        <a:p>
          <a:r>
            <a:rPr lang="ru-RU" sz="2000" dirty="0" smtClean="0"/>
            <a:t>Планирование *</a:t>
          </a:r>
          <a:endParaRPr lang="ru-RU" sz="2000" dirty="0"/>
        </a:p>
      </dgm:t>
    </dgm:pt>
    <dgm:pt modelId="{4A8C7D2C-2438-40AA-9CF7-A1899145919B}" type="sibTrans" cxnId="{7446390E-92F2-47F5-ACB3-D77FB6240F10}">
      <dgm:prSet/>
      <dgm:spPr/>
      <dgm:t>
        <a:bodyPr/>
        <a:lstStyle/>
        <a:p>
          <a:endParaRPr lang="ru-RU"/>
        </a:p>
      </dgm:t>
    </dgm:pt>
    <dgm:pt modelId="{6BFAD1D6-17D4-4426-B650-DFD79DB4A9FE}" type="parTrans" cxnId="{7446390E-92F2-47F5-ACB3-D77FB6240F10}">
      <dgm:prSet/>
      <dgm:spPr/>
      <dgm:t>
        <a:bodyPr/>
        <a:lstStyle/>
        <a:p>
          <a:endParaRPr lang="ru-RU"/>
        </a:p>
      </dgm:t>
    </dgm:pt>
    <dgm:pt modelId="{C92EC2B4-088E-485A-9C98-91DF954E7301}" type="pres">
      <dgm:prSet presAssocID="{FFB06456-EB1E-4213-A76C-414789499D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1A908D-AAD7-49F5-B39C-3FAA13F6415A}" type="pres">
      <dgm:prSet presAssocID="{FF2A0D05-0F08-4A9B-BA45-FD05D473D699}" presName="composite" presStyleCnt="0"/>
      <dgm:spPr/>
    </dgm:pt>
    <dgm:pt modelId="{FAAA3DBE-6BAE-4580-9524-93D27B8A0DE8}" type="pres">
      <dgm:prSet presAssocID="{FF2A0D05-0F08-4A9B-BA45-FD05D473D69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16993-CCE4-4B55-B523-D64895EAFA89}" type="pres">
      <dgm:prSet presAssocID="{FF2A0D05-0F08-4A9B-BA45-FD05D473D69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7099E-E810-4981-94FA-64960AA3CCD1}" type="pres">
      <dgm:prSet presAssocID="{8AEDA024-9581-4BB1-9455-EC2D0C70B69B}" presName="sp" presStyleCnt="0"/>
      <dgm:spPr/>
    </dgm:pt>
    <dgm:pt modelId="{040D3F1C-9672-4496-84FB-113537B44843}" type="pres">
      <dgm:prSet presAssocID="{C5D1AF6E-7BDC-4E40-8424-27890E4382F1}" presName="composite" presStyleCnt="0"/>
      <dgm:spPr/>
    </dgm:pt>
    <dgm:pt modelId="{6EE22756-4997-4832-A491-3B2FD60A7443}" type="pres">
      <dgm:prSet presAssocID="{C5D1AF6E-7BDC-4E40-8424-27890E4382F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3CC23-6AFD-4D68-B4B3-328170EFD409}" type="pres">
      <dgm:prSet presAssocID="{C5D1AF6E-7BDC-4E40-8424-27890E4382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58E49-30F4-47FB-9B0A-6F5249683A5A}" type="pres">
      <dgm:prSet presAssocID="{4937D17B-3F24-4112-8586-C279A81874A8}" presName="sp" presStyleCnt="0"/>
      <dgm:spPr/>
    </dgm:pt>
    <dgm:pt modelId="{CDDF4B26-A3AB-44F8-B8F6-E85301E85F6C}" type="pres">
      <dgm:prSet presAssocID="{5290A542-6F8C-4CCC-967E-940530488C85}" presName="composite" presStyleCnt="0"/>
      <dgm:spPr/>
    </dgm:pt>
    <dgm:pt modelId="{279E49FA-262C-4B80-A887-27C4976A1E08}" type="pres">
      <dgm:prSet presAssocID="{5290A542-6F8C-4CCC-967E-940530488C8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61487-2456-4718-848B-4F358A65115F}" type="pres">
      <dgm:prSet presAssocID="{5290A542-6F8C-4CCC-967E-940530488C8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360D3-885F-44D9-91A9-B398B4CD6535}" type="pres">
      <dgm:prSet presAssocID="{AC942A69-7EC9-43CF-BF85-E3B15920C08B}" presName="sp" presStyleCnt="0"/>
      <dgm:spPr/>
    </dgm:pt>
    <dgm:pt modelId="{8EBFD6DD-E794-43FE-B320-81631E2147EA}" type="pres">
      <dgm:prSet presAssocID="{F0623119-CC18-4E73-A4E9-1E11983A473B}" presName="composite" presStyleCnt="0"/>
      <dgm:spPr/>
    </dgm:pt>
    <dgm:pt modelId="{4B31363B-54B3-4C18-AC05-ACDED6A6F608}" type="pres">
      <dgm:prSet presAssocID="{F0623119-CC18-4E73-A4E9-1E11983A473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A1A37-B5C1-45C2-A3E7-27121457CCFE}" type="pres">
      <dgm:prSet presAssocID="{F0623119-CC18-4E73-A4E9-1E11983A473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B79554-E1B1-41E1-BBC7-832CE64B6060}" srcId="{FFB06456-EB1E-4213-A76C-414789499D83}" destId="{FF2A0D05-0F08-4A9B-BA45-FD05D473D699}" srcOrd="0" destOrd="0" parTransId="{9D648BD3-FFE2-4965-A6D7-17D270E90B17}" sibTransId="{8AEDA024-9581-4BB1-9455-EC2D0C70B69B}"/>
    <dgm:cxn modelId="{7446390E-92F2-47F5-ACB3-D77FB6240F10}" srcId="{F0623119-CC18-4E73-A4E9-1E11983A473B}" destId="{621B7051-D1C1-4CF0-8B89-F2AEB86E8B1A}" srcOrd="0" destOrd="0" parTransId="{6BFAD1D6-17D4-4426-B650-DFD79DB4A9FE}" sibTransId="{4A8C7D2C-2438-40AA-9CF7-A1899145919B}"/>
    <dgm:cxn modelId="{F14C5F9B-4A04-47C5-BB74-9564E71F6876}" type="presOf" srcId="{C5D1AF6E-7BDC-4E40-8424-27890E4382F1}" destId="{6EE22756-4997-4832-A491-3B2FD60A7443}" srcOrd="0" destOrd="0" presId="urn:microsoft.com/office/officeart/2005/8/layout/chevron2"/>
    <dgm:cxn modelId="{177B1536-449A-4A45-A74B-9B27EADA822A}" type="presOf" srcId="{FF2A0D05-0F08-4A9B-BA45-FD05D473D699}" destId="{FAAA3DBE-6BAE-4580-9524-93D27B8A0DE8}" srcOrd="0" destOrd="0" presId="urn:microsoft.com/office/officeart/2005/8/layout/chevron2"/>
    <dgm:cxn modelId="{92E24166-E6DB-4DD9-AF9F-AB64BD0B0129}" type="presOf" srcId="{F0623119-CC18-4E73-A4E9-1E11983A473B}" destId="{4B31363B-54B3-4C18-AC05-ACDED6A6F608}" srcOrd="0" destOrd="0" presId="urn:microsoft.com/office/officeart/2005/8/layout/chevron2"/>
    <dgm:cxn modelId="{D2172704-DB75-45DB-A325-8BF1D97298C6}" type="presOf" srcId="{5290A542-6F8C-4CCC-967E-940530488C85}" destId="{279E49FA-262C-4B80-A887-27C4976A1E08}" srcOrd="0" destOrd="0" presId="urn:microsoft.com/office/officeart/2005/8/layout/chevron2"/>
    <dgm:cxn modelId="{CA9AFD75-0B76-4A99-9D46-6B46DC4ED4A0}" srcId="{5290A542-6F8C-4CCC-967E-940530488C85}" destId="{C04CE993-51D8-401F-B4F0-4D8169F56850}" srcOrd="0" destOrd="0" parTransId="{31179A63-8654-4E99-9A93-E06CB8D7992A}" sibTransId="{67CEBDBF-E508-4778-B693-0C7CED271EEF}"/>
    <dgm:cxn modelId="{A63D78C3-E751-4537-896D-271B0ECB5634}" srcId="{FFB06456-EB1E-4213-A76C-414789499D83}" destId="{C5D1AF6E-7BDC-4E40-8424-27890E4382F1}" srcOrd="1" destOrd="0" parTransId="{8CF3478D-812E-465A-BF55-732DF9435799}" sibTransId="{4937D17B-3F24-4112-8586-C279A81874A8}"/>
    <dgm:cxn modelId="{5D56EFFB-4A89-480E-A4F3-439CCC21D53D}" srcId="{FFB06456-EB1E-4213-A76C-414789499D83}" destId="{F0623119-CC18-4E73-A4E9-1E11983A473B}" srcOrd="3" destOrd="0" parTransId="{343C849A-CFB9-4762-99C1-25582D2A7D6F}" sibTransId="{D8C93761-173C-4D7E-9433-B0F4BB99C4A7}"/>
    <dgm:cxn modelId="{10904AD4-9A6F-40B0-B2E9-42D33C95D857}" type="presOf" srcId="{FFB06456-EB1E-4213-A76C-414789499D83}" destId="{C92EC2B4-088E-485A-9C98-91DF954E7301}" srcOrd="0" destOrd="0" presId="urn:microsoft.com/office/officeart/2005/8/layout/chevron2"/>
    <dgm:cxn modelId="{7C0F254A-54E9-450B-8B4D-0844674C4AFA}" type="presOf" srcId="{8CCFD477-EFB0-4F62-8E1B-3B4BD6C73BF3}" destId="{7E13CC23-6AFD-4D68-B4B3-328170EFD409}" srcOrd="0" destOrd="0" presId="urn:microsoft.com/office/officeart/2005/8/layout/chevron2"/>
    <dgm:cxn modelId="{B3A3A89F-5958-4D7D-8C0F-3E483A22DF6B}" srcId="{FF2A0D05-0F08-4A9B-BA45-FD05D473D699}" destId="{6F63C799-6601-4CE3-9A38-B2F5B5B9B382}" srcOrd="0" destOrd="0" parTransId="{5D059427-5BE0-417F-A073-117C2ABBE591}" sibTransId="{3229BEDA-5D36-4D36-A771-F77D5D473DC6}"/>
    <dgm:cxn modelId="{D5A558A1-A595-456F-AC77-18897AF66CC8}" type="presOf" srcId="{621B7051-D1C1-4CF0-8B89-F2AEB86E8B1A}" destId="{81BA1A37-B5C1-45C2-A3E7-27121457CCFE}" srcOrd="0" destOrd="0" presId="urn:microsoft.com/office/officeart/2005/8/layout/chevron2"/>
    <dgm:cxn modelId="{A491F122-F546-4F54-97E2-894C58F50C60}" type="presOf" srcId="{C04CE993-51D8-401F-B4F0-4D8169F56850}" destId="{5F261487-2456-4718-848B-4F358A65115F}" srcOrd="0" destOrd="0" presId="urn:microsoft.com/office/officeart/2005/8/layout/chevron2"/>
    <dgm:cxn modelId="{C1A92D56-F16D-41D8-A392-66ABBA32EAFA}" type="presOf" srcId="{6F63C799-6601-4CE3-9A38-B2F5B5B9B382}" destId="{D7916993-CCE4-4B55-B523-D64895EAFA89}" srcOrd="0" destOrd="0" presId="urn:microsoft.com/office/officeart/2005/8/layout/chevron2"/>
    <dgm:cxn modelId="{B3ACD2C3-82C5-4CF4-A10A-EEF454802B41}" srcId="{FFB06456-EB1E-4213-A76C-414789499D83}" destId="{5290A542-6F8C-4CCC-967E-940530488C85}" srcOrd="2" destOrd="0" parTransId="{C60F637F-13B3-4AD8-BB2F-F63E955E4BF5}" sibTransId="{AC942A69-7EC9-43CF-BF85-E3B15920C08B}"/>
    <dgm:cxn modelId="{314A60D3-5B05-4DE6-8B91-C7E0646AE1B3}" srcId="{C5D1AF6E-7BDC-4E40-8424-27890E4382F1}" destId="{8CCFD477-EFB0-4F62-8E1B-3B4BD6C73BF3}" srcOrd="0" destOrd="0" parTransId="{42108D8D-EA5E-4A34-8827-A1F976A71BEF}" sibTransId="{266DD99E-9B56-4ACD-BC41-C6541549BCD8}"/>
    <dgm:cxn modelId="{B1FCAAAE-B1A8-4319-8342-48EC0B041511}" type="presParOf" srcId="{C92EC2B4-088E-485A-9C98-91DF954E7301}" destId="{191A908D-AAD7-49F5-B39C-3FAA13F6415A}" srcOrd="0" destOrd="0" presId="urn:microsoft.com/office/officeart/2005/8/layout/chevron2"/>
    <dgm:cxn modelId="{50CB8CA6-347B-487E-957A-54624968400E}" type="presParOf" srcId="{191A908D-AAD7-49F5-B39C-3FAA13F6415A}" destId="{FAAA3DBE-6BAE-4580-9524-93D27B8A0DE8}" srcOrd="0" destOrd="0" presId="urn:microsoft.com/office/officeart/2005/8/layout/chevron2"/>
    <dgm:cxn modelId="{C684FFF1-4E1E-487C-AF1B-C2646389F5FA}" type="presParOf" srcId="{191A908D-AAD7-49F5-B39C-3FAA13F6415A}" destId="{D7916993-CCE4-4B55-B523-D64895EAFA89}" srcOrd="1" destOrd="0" presId="urn:microsoft.com/office/officeart/2005/8/layout/chevron2"/>
    <dgm:cxn modelId="{3085E8C3-ED80-457E-945E-DB2A8274A301}" type="presParOf" srcId="{C92EC2B4-088E-485A-9C98-91DF954E7301}" destId="{4127099E-E810-4981-94FA-64960AA3CCD1}" srcOrd="1" destOrd="0" presId="urn:microsoft.com/office/officeart/2005/8/layout/chevron2"/>
    <dgm:cxn modelId="{F461D191-A5C6-4B7E-8E4D-862A71FF0271}" type="presParOf" srcId="{C92EC2B4-088E-485A-9C98-91DF954E7301}" destId="{040D3F1C-9672-4496-84FB-113537B44843}" srcOrd="2" destOrd="0" presId="urn:microsoft.com/office/officeart/2005/8/layout/chevron2"/>
    <dgm:cxn modelId="{F0297C9F-5DDF-4926-9A04-910D04CEF5E7}" type="presParOf" srcId="{040D3F1C-9672-4496-84FB-113537B44843}" destId="{6EE22756-4997-4832-A491-3B2FD60A7443}" srcOrd="0" destOrd="0" presId="urn:microsoft.com/office/officeart/2005/8/layout/chevron2"/>
    <dgm:cxn modelId="{AD2786D1-8451-44B5-B1F3-B2B01C10414D}" type="presParOf" srcId="{040D3F1C-9672-4496-84FB-113537B44843}" destId="{7E13CC23-6AFD-4D68-B4B3-328170EFD409}" srcOrd="1" destOrd="0" presId="urn:microsoft.com/office/officeart/2005/8/layout/chevron2"/>
    <dgm:cxn modelId="{D7D2772A-126E-4A43-A201-9847C8F78DEC}" type="presParOf" srcId="{C92EC2B4-088E-485A-9C98-91DF954E7301}" destId="{BA258E49-30F4-47FB-9B0A-6F5249683A5A}" srcOrd="3" destOrd="0" presId="urn:microsoft.com/office/officeart/2005/8/layout/chevron2"/>
    <dgm:cxn modelId="{280FFF2E-54DD-4DCE-9280-AB1614A9C7B3}" type="presParOf" srcId="{C92EC2B4-088E-485A-9C98-91DF954E7301}" destId="{CDDF4B26-A3AB-44F8-B8F6-E85301E85F6C}" srcOrd="4" destOrd="0" presId="urn:microsoft.com/office/officeart/2005/8/layout/chevron2"/>
    <dgm:cxn modelId="{90E53C93-EF6A-4F45-B49E-0B99B5C414D3}" type="presParOf" srcId="{CDDF4B26-A3AB-44F8-B8F6-E85301E85F6C}" destId="{279E49FA-262C-4B80-A887-27C4976A1E08}" srcOrd="0" destOrd="0" presId="urn:microsoft.com/office/officeart/2005/8/layout/chevron2"/>
    <dgm:cxn modelId="{585F1A17-C37E-493B-8F98-E6928B4177A0}" type="presParOf" srcId="{CDDF4B26-A3AB-44F8-B8F6-E85301E85F6C}" destId="{5F261487-2456-4718-848B-4F358A65115F}" srcOrd="1" destOrd="0" presId="urn:microsoft.com/office/officeart/2005/8/layout/chevron2"/>
    <dgm:cxn modelId="{0551FECB-B1E4-48C3-8D70-C3D62252D2C6}" type="presParOf" srcId="{C92EC2B4-088E-485A-9C98-91DF954E7301}" destId="{CC3360D3-885F-44D9-91A9-B398B4CD6535}" srcOrd="5" destOrd="0" presId="urn:microsoft.com/office/officeart/2005/8/layout/chevron2"/>
    <dgm:cxn modelId="{F35DDBE0-C264-4658-BEC3-F2D1EC102E3F}" type="presParOf" srcId="{C92EC2B4-088E-485A-9C98-91DF954E7301}" destId="{8EBFD6DD-E794-43FE-B320-81631E2147EA}" srcOrd="6" destOrd="0" presId="urn:microsoft.com/office/officeart/2005/8/layout/chevron2"/>
    <dgm:cxn modelId="{487916E7-E2E1-4E64-981B-37C1BCCEFB46}" type="presParOf" srcId="{8EBFD6DD-E794-43FE-B320-81631E2147EA}" destId="{4B31363B-54B3-4C18-AC05-ACDED6A6F608}" srcOrd="0" destOrd="0" presId="urn:microsoft.com/office/officeart/2005/8/layout/chevron2"/>
    <dgm:cxn modelId="{FAC53732-E9B2-4222-92A3-904B3CD8636D}" type="presParOf" srcId="{8EBFD6DD-E794-43FE-B320-81631E2147EA}" destId="{81BA1A37-B5C1-45C2-A3E7-27121457CC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085837-E476-46C2-A524-E47B8893D139}" type="doc">
      <dgm:prSet loTypeId="urn:microsoft.com/office/officeart/2005/8/layout/default#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B2C0194-8696-4580-81B4-319DDF8BF73E}" type="pres">
      <dgm:prSet presAssocID="{FC085837-E476-46C2-A524-E47B8893D1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03D3582-27B8-4FDA-8FB6-21AE97DA1530}" type="presOf" srcId="{FC085837-E476-46C2-A524-E47B8893D139}" destId="{7B2C0194-8696-4580-81B4-319DDF8BF73E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8F447C-FA19-4E6B-80D4-55EFFA63426C}" type="doc">
      <dgm:prSet loTypeId="urn:microsoft.com/office/officeart/2005/8/layout/lProcess2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8B95384-6B4A-446B-AB20-6F2B1F9837AE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Учредитель</a:t>
          </a:r>
          <a:endParaRPr lang="ru-RU" sz="2800" dirty="0">
            <a:solidFill>
              <a:srgbClr val="002060"/>
            </a:solidFill>
          </a:endParaRPr>
        </a:p>
      </dgm:t>
    </dgm:pt>
    <dgm:pt modelId="{5CADEBDA-A9C5-44B4-A28F-1F3D481AB428}" type="parTrans" cxnId="{92233682-EDB7-4B7A-9884-A70D2A7E8D36}">
      <dgm:prSet/>
      <dgm:spPr/>
      <dgm:t>
        <a:bodyPr/>
        <a:lstStyle/>
        <a:p>
          <a:endParaRPr lang="ru-RU"/>
        </a:p>
      </dgm:t>
    </dgm:pt>
    <dgm:pt modelId="{2A7A72AA-5BE1-42BF-8A66-A6684C063413}" type="sibTrans" cxnId="{92233682-EDB7-4B7A-9884-A70D2A7E8D36}">
      <dgm:prSet/>
      <dgm:spPr/>
      <dgm:t>
        <a:bodyPr/>
        <a:lstStyle/>
        <a:p>
          <a:endParaRPr lang="ru-RU"/>
        </a:p>
      </dgm:t>
    </dgm:pt>
    <dgm:pt modelId="{A2118A3F-94ED-44D0-AD22-0ED7953F27F8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600" dirty="0" smtClean="0">
              <a:effectLst/>
            </a:rPr>
            <a:t>Государственное (муниципальное) задание</a:t>
          </a:r>
          <a:endParaRPr lang="ru-RU" sz="1600" dirty="0">
            <a:effectLst/>
          </a:endParaRPr>
        </a:p>
      </dgm:t>
    </dgm:pt>
    <dgm:pt modelId="{A6BC41A4-B22E-486E-8D2C-9829744B914E}" type="parTrans" cxnId="{FCEBAB95-A7CC-477C-B7D7-8AC2843C5F97}">
      <dgm:prSet/>
      <dgm:spPr/>
      <dgm:t>
        <a:bodyPr/>
        <a:lstStyle/>
        <a:p>
          <a:endParaRPr lang="ru-RU"/>
        </a:p>
      </dgm:t>
    </dgm:pt>
    <dgm:pt modelId="{700436F7-11C4-49D9-B390-0881B05D175F}" type="sibTrans" cxnId="{FCEBAB95-A7CC-477C-B7D7-8AC2843C5F97}">
      <dgm:prSet/>
      <dgm:spPr/>
      <dgm:t>
        <a:bodyPr/>
        <a:lstStyle/>
        <a:p>
          <a:endParaRPr lang="ru-RU"/>
        </a:p>
      </dgm:t>
    </dgm:pt>
    <dgm:pt modelId="{69E26C10-9653-492B-B134-CD50D4FC5EDA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600" dirty="0" smtClean="0">
              <a:effectLst/>
            </a:rPr>
            <a:t>Субсидия на выполнение государственного задания</a:t>
          </a:r>
          <a:endParaRPr lang="ru-RU" sz="1600" dirty="0">
            <a:effectLst/>
          </a:endParaRPr>
        </a:p>
      </dgm:t>
    </dgm:pt>
    <dgm:pt modelId="{F44B5874-2FC1-4D8C-9F5F-BF0497E2C168}" type="parTrans" cxnId="{FD2EE8F4-318C-44AA-91E9-DC1D42E059C8}">
      <dgm:prSet/>
      <dgm:spPr/>
      <dgm:t>
        <a:bodyPr/>
        <a:lstStyle/>
        <a:p>
          <a:endParaRPr lang="ru-RU"/>
        </a:p>
      </dgm:t>
    </dgm:pt>
    <dgm:pt modelId="{22DFEFF5-097D-4FCC-8896-38FEC4EE29B2}" type="sibTrans" cxnId="{FD2EE8F4-318C-44AA-91E9-DC1D42E059C8}">
      <dgm:prSet/>
      <dgm:spPr/>
      <dgm:t>
        <a:bodyPr/>
        <a:lstStyle/>
        <a:p>
          <a:endParaRPr lang="ru-RU"/>
        </a:p>
      </dgm:t>
    </dgm:pt>
    <dgm:pt modelId="{47C39F94-38FE-4CAB-B91F-B764020E4F39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Учреждение</a:t>
          </a:r>
          <a:endParaRPr lang="ru-RU" sz="3200" dirty="0">
            <a:solidFill>
              <a:srgbClr val="002060"/>
            </a:solidFill>
          </a:endParaRPr>
        </a:p>
      </dgm:t>
    </dgm:pt>
    <dgm:pt modelId="{F4D0FA60-9505-4438-B3B9-FBE15BA1A64A}" type="parTrans" cxnId="{58A3742A-C9F0-4EFD-B7C1-1CF60FA08501}">
      <dgm:prSet/>
      <dgm:spPr/>
      <dgm:t>
        <a:bodyPr/>
        <a:lstStyle/>
        <a:p>
          <a:endParaRPr lang="ru-RU"/>
        </a:p>
      </dgm:t>
    </dgm:pt>
    <dgm:pt modelId="{ED5282E6-1BA3-4002-B48D-EC0B34264124}" type="sibTrans" cxnId="{58A3742A-C9F0-4EFD-B7C1-1CF60FA08501}">
      <dgm:prSet/>
      <dgm:spPr/>
      <dgm:t>
        <a:bodyPr/>
        <a:lstStyle/>
        <a:p>
          <a:endParaRPr lang="ru-RU"/>
        </a:p>
      </dgm:t>
    </dgm:pt>
    <dgm:pt modelId="{F1DEF55D-830A-4725-BC38-02F0DB99AFF3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План мероприятий</a:t>
          </a:r>
          <a:endParaRPr lang="ru-RU" sz="1600" dirty="0"/>
        </a:p>
      </dgm:t>
    </dgm:pt>
    <dgm:pt modelId="{CC05946E-317E-4053-AD74-FD9C60FD0CBF}" type="parTrans" cxnId="{DB722444-2A7B-4759-814A-57D9F4059772}">
      <dgm:prSet/>
      <dgm:spPr/>
      <dgm:t>
        <a:bodyPr/>
        <a:lstStyle/>
        <a:p>
          <a:endParaRPr lang="ru-RU"/>
        </a:p>
      </dgm:t>
    </dgm:pt>
    <dgm:pt modelId="{B52B35AE-1AF0-4993-A715-F0B650477E67}" type="sibTrans" cxnId="{DB722444-2A7B-4759-814A-57D9F4059772}">
      <dgm:prSet/>
      <dgm:spPr/>
      <dgm:t>
        <a:bodyPr/>
        <a:lstStyle/>
        <a:p>
          <a:endParaRPr lang="ru-RU"/>
        </a:p>
      </dgm:t>
    </dgm:pt>
    <dgm:pt modelId="{FCE1B1A9-8C1C-4915-8F7B-FB9FF6A1AC46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Программа развития учреждения</a:t>
          </a:r>
          <a:endParaRPr lang="ru-RU" sz="1600" dirty="0"/>
        </a:p>
      </dgm:t>
    </dgm:pt>
    <dgm:pt modelId="{AC852CFE-6A67-4F40-B0E2-78CE3BD9E952}" type="parTrans" cxnId="{CBA0E1D0-CD59-4628-BABE-53FCB46778E7}">
      <dgm:prSet/>
      <dgm:spPr/>
      <dgm:t>
        <a:bodyPr/>
        <a:lstStyle/>
        <a:p>
          <a:endParaRPr lang="ru-RU"/>
        </a:p>
      </dgm:t>
    </dgm:pt>
    <dgm:pt modelId="{EEF28366-60A8-4839-8B13-27D229557065}" type="sibTrans" cxnId="{CBA0E1D0-CD59-4628-BABE-53FCB46778E7}">
      <dgm:prSet/>
      <dgm:spPr/>
      <dgm:t>
        <a:bodyPr/>
        <a:lstStyle/>
        <a:p>
          <a:endParaRPr lang="ru-RU"/>
        </a:p>
      </dgm:t>
    </dgm:pt>
    <dgm:pt modelId="{CE0866B5-4F4B-4D35-8CA3-F9BFF50DFAA1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600" dirty="0" smtClean="0">
              <a:effectLst/>
            </a:rPr>
            <a:t>Согласование плана программных мероприятий</a:t>
          </a:r>
          <a:endParaRPr lang="ru-RU" sz="1600" dirty="0">
            <a:effectLst/>
          </a:endParaRPr>
        </a:p>
      </dgm:t>
    </dgm:pt>
    <dgm:pt modelId="{6735EE5C-C969-48BE-A9DA-FF74B44C5220}" type="parTrans" cxnId="{7D27E2C6-EC6F-4990-BD46-D477215BD00E}">
      <dgm:prSet/>
      <dgm:spPr/>
      <dgm:t>
        <a:bodyPr/>
        <a:lstStyle/>
        <a:p>
          <a:endParaRPr lang="ru-RU"/>
        </a:p>
      </dgm:t>
    </dgm:pt>
    <dgm:pt modelId="{258E791E-0E3B-4733-B8F1-0506513ABC85}" type="sibTrans" cxnId="{7D27E2C6-EC6F-4990-BD46-D477215BD00E}">
      <dgm:prSet/>
      <dgm:spPr/>
      <dgm:t>
        <a:bodyPr/>
        <a:lstStyle/>
        <a:p>
          <a:endParaRPr lang="ru-RU"/>
        </a:p>
      </dgm:t>
    </dgm:pt>
    <dgm:pt modelId="{7200C6B9-5043-47DD-9583-5C64D2337394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600" dirty="0" smtClean="0">
              <a:effectLst/>
            </a:rPr>
            <a:t>Согласование плана ФХД</a:t>
          </a:r>
          <a:endParaRPr lang="ru-RU" sz="1600" dirty="0">
            <a:effectLst/>
          </a:endParaRPr>
        </a:p>
      </dgm:t>
    </dgm:pt>
    <dgm:pt modelId="{B30B66BC-932E-4A8B-A498-7C39F246A321}" type="parTrans" cxnId="{BF7E175A-CE2E-40C1-BA5C-7AA6DCF6DEE0}">
      <dgm:prSet/>
      <dgm:spPr/>
      <dgm:t>
        <a:bodyPr/>
        <a:lstStyle/>
        <a:p>
          <a:endParaRPr lang="ru-RU"/>
        </a:p>
      </dgm:t>
    </dgm:pt>
    <dgm:pt modelId="{58F4B1A0-C484-4706-B685-03E207704645}" type="sibTrans" cxnId="{BF7E175A-CE2E-40C1-BA5C-7AA6DCF6DEE0}">
      <dgm:prSet/>
      <dgm:spPr/>
      <dgm:t>
        <a:bodyPr/>
        <a:lstStyle/>
        <a:p>
          <a:endParaRPr lang="ru-RU"/>
        </a:p>
      </dgm:t>
    </dgm:pt>
    <dgm:pt modelId="{E11F9D90-BE0B-4660-8B65-40D51961A655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Обоснование стоимости выполнения работ и содержания имущества</a:t>
          </a:r>
          <a:endParaRPr lang="ru-RU" sz="1600" dirty="0"/>
        </a:p>
      </dgm:t>
    </dgm:pt>
    <dgm:pt modelId="{B0CE9B37-46FB-4D67-B4FD-9BF0979CD3EC}" type="parTrans" cxnId="{96FA942C-C9AA-45B6-A5B4-9E50A4319508}">
      <dgm:prSet/>
      <dgm:spPr/>
      <dgm:t>
        <a:bodyPr/>
        <a:lstStyle/>
        <a:p>
          <a:endParaRPr lang="ru-RU"/>
        </a:p>
      </dgm:t>
    </dgm:pt>
    <dgm:pt modelId="{B1AA7659-D6C0-4383-B408-6AC8B0E729AA}" type="sibTrans" cxnId="{96FA942C-C9AA-45B6-A5B4-9E50A4319508}">
      <dgm:prSet/>
      <dgm:spPr/>
      <dgm:t>
        <a:bodyPr/>
        <a:lstStyle/>
        <a:p>
          <a:endParaRPr lang="ru-RU"/>
        </a:p>
      </dgm:t>
    </dgm:pt>
    <dgm:pt modelId="{7882FB3C-FC00-4DDE-BD81-206266812A09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600" dirty="0" smtClean="0">
              <a:effectLst/>
            </a:rPr>
            <a:t>Субсидии на иные цели</a:t>
          </a:r>
          <a:endParaRPr lang="ru-RU" sz="1600" dirty="0">
            <a:effectLst/>
          </a:endParaRPr>
        </a:p>
      </dgm:t>
    </dgm:pt>
    <dgm:pt modelId="{B0A6BFE1-BB4B-4A75-A25D-725C5EA217ED}" type="parTrans" cxnId="{FE8764C0-E6D7-4CCE-87D3-501DC2F7A010}">
      <dgm:prSet/>
      <dgm:spPr/>
      <dgm:t>
        <a:bodyPr/>
        <a:lstStyle/>
        <a:p>
          <a:endParaRPr lang="ru-RU"/>
        </a:p>
      </dgm:t>
    </dgm:pt>
    <dgm:pt modelId="{BB3F3B70-15DB-4D98-8EA6-E1A29E4A1517}" type="sibTrans" cxnId="{FE8764C0-E6D7-4CCE-87D3-501DC2F7A010}">
      <dgm:prSet/>
      <dgm:spPr/>
      <dgm:t>
        <a:bodyPr/>
        <a:lstStyle/>
        <a:p>
          <a:endParaRPr lang="ru-RU"/>
        </a:p>
      </dgm:t>
    </dgm:pt>
    <dgm:pt modelId="{85EF0332-0A7D-4D5D-BCD5-3D9856AC74A7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Формирование плана ФХД</a:t>
          </a:r>
          <a:endParaRPr lang="ru-RU" sz="1600" dirty="0"/>
        </a:p>
      </dgm:t>
    </dgm:pt>
    <dgm:pt modelId="{0C647FA0-0888-4A6D-9A5A-C257EBEE56F4}" type="parTrans" cxnId="{7ECD04B6-239C-447A-AC53-3F5D8A6035DE}">
      <dgm:prSet/>
      <dgm:spPr/>
      <dgm:t>
        <a:bodyPr/>
        <a:lstStyle/>
        <a:p>
          <a:endParaRPr lang="ru-RU"/>
        </a:p>
      </dgm:t>
    </dgm:pt>
    <dgm:pt modelId="{1DB5C5E6-AD28-491C-9D5A-46F61CBDFDFB}" type="sibTrans" cxnId="{7ECD04B6-239C-447A-AC53-3F5D8A6035DE}">
      <dgm:prSet/>
      <dgm:spPr/>
      <dgm:t>
        <a:bodyPr/>
        <a:lstStyle/>
        <a:p>
          <a:endParaRPr lang="ru-RU"/>
        </a:p>
      </dgm:t>
    </dgm:pt>
    <dgm:pt modelId="{98782789-A970-4F8C-A906-ED9BA6F25A67}">
      <dgm:prSet phldrT="[Текст]" custT="1"/>
      <dgm:spPr/>
      <dgm:t>
        <a:bodyPr/>
        <a:lstStyle/>
        <a:p>
          <a:pPr>
            <a:spcAft>
              <a:spcPts val="1800"/>
            </a:spcAft>
          </a:pPr>
          <a:r>
            <a:rPr lang="ru-RU" sz="1600" dirty="0" smtClean="0"/>
            <a:t>Перечень и стоимость платных услуг</a:t>
          </a:r>
          <a:endParaRPr lang="ru-RU" sz="1600" dirty="0"/>
        </a:p>
      </dgm:t>
    </dgm:pt>
    <dgm:pt modelId="{042EE606-0FC8-48FC-A003-7574F9BE4B24}" type="parTrans" cxnId="{C30F1767-CB2F-49A2-84FF-98C8A448F015}">
      <dgm:prSet/>
      <dgm:spPr/>
      <dgm:t>
        <a:bodyPr/>
        <a:lstStyle/>
        <a:p>
          <a:endParaRPr lang="ru-RU"/>
        </a:p>
      </dgm:t>
    </dgm:pt>
    <dgm:pt modelId="{91B6F24D-FCDC-40FE-B048-DADD315FC1C4}" type="sibTrans" cxnId="{C30F1767-CB2F-49A2-84FF-98C8A448F015}">
      <dgm:prSet/>
      <dgm:spPr/>
      <dgm:t>
        <a:bodyPr/>
        <a:lstStyle/>
        <a:p>
          <a:endParaRPr lang="ru-RU"/>
        </a:p>
      </dgm:t>
    </dgm:pt>
    <dgm:pt modelId="{DB5226BD-F3D8-467C-A81B-7CAA324D0373}" type="pres">
      <dgm:prSet presAssocID="{D28F447C-FA19-4E6B-80D4-55EFFA6342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B78D63-A0E7-435A-84AD-8EB52FCEC7C1}" type="pres">
      <dgm:prSet presAssocID="{38B95384-6B4A-446B-AB20-6F2B1F9837AE}" presName="compNode" presStyleCnt="0"/>
      <dgm:spPr/>
      <dgm:t>
        <a:bodyPr/>
        <a:lstStyle/>
        <a:p>
          <a:endParaRPr lang="ru-RU"/>
        </a:p>
      </dgm:t>
    </dgm:pt>
    <dgm:pt modelId="{65A699B7-13DF-4A52-B4D9-15F8B49A2B74}" type="pres">
      <dgm:prSet presAssocID="{38B95384-6B4A-446B-AB20-6F2B1F9837AE}" presName="aNode" presStyleLbl="bgShp" presStyleIdx="0" presStyleCnt="2" custScaleY="92347"/>
      <dgm:spPr/>
      <dgm:t>
        <a:bodyPr/>
        <a:lstStyle/>
        <a:p>
          <a:endParaRPr lang="ru-RU"/>
        </a:p>
      </dgm:t>
    </dgm:pt>
    <dgm:pt modelId="{E176D85C-91D4-428C-9748-B2DDA2090CE7}" type="pres">
      <dgm:prSet presAssocID="{38B95384-6B4A-446B-AB20-6F2B1F9837AE}" presName="textNode" presStyleLbl="bgShp" presStyleIdx="0" presStyleCnt="2"/>
      <dgm:spPr/>
      <dgm:t>
        <a:bodyPr/>
        <a:lstStyle/>
        <a:p>
          <a:endParaRPr lang="ru-RU"/>
        </a:p>
      </dgm:t>
    </dgm:pt>
    <dgm:pt modelId="{A97456FE-4B3A-43EC-B7FB-E5F4C2D42CFB}" type="pres">
      <dgm:prSet presAssocID="{38B95384-6B4A-446B-AB20-6F2B1F9837AE}" presName="compChildNode" presStyleCnt="0"/>
      <dgm:spPr/>
      <dgm:t>
        <a:bodyPr/>
        <a:lstStyle/>
        <a:p>
          <a:endParaRPr lang="ru-RU"/>
        </a:p>
      </dgm:t>
    </dgm:pt>
    <dgm:pt modelId="{6F1BB696-4ABF-4FF6-8E08-6A83530EAF0F}" type="pres">
      <dgm:prSet presAssocID="{38B95384-6B4A-446B-AB20-6F2B1F9837AE}" presName="theInnerList" presStyleCnt="0"/>
      <dgm:spPr/>
      <dgm:t>
        <a:bodyPr/>
        <a:lstStyle/>
        <a:p>
          <a:endParaRPr lang="ru-RU"/>
        </a:p>
      </dgm:t>
    </dgm:pt>
    <dgm:pt modelId="{4555410A-E313-4A38-8D27-4D0DE6E1E217}" type="pres">
      <dgm:prSet presAssocID="{A2118A3F-94ED-44D0-AD22-0ED7953F27F8}" presName="childNode" presStyleLbl="node1" presStyleIdx="0" presStyleCnt="10" custScaleX="111657" custLinFactY="-1743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97BD8-9577-4041-9A05-1ED435F1B761}" type="pres">
      <dgm:prSet presAssocID="{A2118A3F-94ED-44D0-AD22-0ED7953F27F8}" presName="aSpace2" presStyleCnt="0"/>
      <dgm:spPr/>
      <dgm:t>
        <a:bodyPr/>
        <a:lstStyle/>
        <a:p>
          <a:endParaRPr lang="ru-RU"/>
        </a:p>
      </dgm:t>
    </dgm:pt>
    <dgm:pt modelId="{5A41A00D-4924-4F7C-95C5-10BCD081682C}" type="pres">
      <dgm:prSet presAssocID="{69E26C10-9653-492B-B134-CD50D4FC5EDA}" presName="childNode" presStyleLbl="node1" presStyleIdx="1" presStyleCnt="10" custScaleX="111657" custLinFactY="-182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68647-AF50-410D-BEC9-35EDF310C086}" type="pres">
      <dgm:prSet presAssocID="{69E26C10-9653-492B-B134-CD50D4FC5EDA}" presName="aSpace2" presStyleCnt="0"/>
      <dgm:spPr/>
      <dgm:t>
        <a:bodyPr/>
        <a:lstStyle/>
        <a:p>
          <a:endParaRPr lang="ru-RU"/>
        </a:p>
      </dgm:t>
    </dgm:pt>
    <dgm:pt modelId="{0EA1CBFF-44CB-4433-8BC8-B11F4807265F}" type="pres">
      <dgm:prSet presAssocID="{7882FB3C-FC00-4DDE-BD81-206266812A09}" presName="childNode" presStyleLbl="node1" presStyleIdx="2" presStyleCnt="10" custScaleX="111657" custLinFactY="-182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E7D76-94BA-4A03-A691-E75C90F56948}" type="pres">
      <dgm:prSet presAssocID="{7882FB3C-FC00-4DDE-BD81-206266812A09}" presName="aSpace2" presStyleCnt="0"/>
      <dgm:spPr/>
      <dgm:t>
        <a:bodyPr/>
        <a:lstStyle/>
        <a:p>
          <a:endParaRPr lang="ru-RU"/>
        </a:p>
      </dgm:t>
    </dgm:pt>
    <dgm:pt modelId="{0EB5F7FE-7DC2-401D-BE0A-334BAF445E18}" type="pres">
      <dgm:prSet presAssocID="{CE0866B5-4F4B-4D35-8CA3-F9BFF50DFAA1}" presName="childNode" presStyleLbl="node1" presStyleIdx="3" presStyleCnt="10" custScaleX="111657" custLinFactY="-182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50357-2F24-48A4-B837-C9202CF7AD7C}" type="pres">
      <dgm:prSet presAssocID="{CE0866B5-4F4B-4D35-8CA3-F9BFF50DFAA1}" presName="aSpace2" presStyleCnt="0"/>
      <dgm:spPr/>
      <dgm:t>
        <a:bodyPr/>
        <a:lstStyle/>
        <a:p>
          <a:endParaRPr lang="ru-RU"/>
        </a:p>
      </dgm:t>
    </dgm:pt>
    <dgm:pt modelId="{8B95B531-3B19-48B9-9798-6664395781D0}" type="pres">
      <dgm:prSet presAssocID="{7200C6B9-5043-47DD-9583-5C64D2337394}" presName="childNode" presStyleLbl="node1" presStyleIdx="4" presStyleCnt="10" custScaleX="111657" custLinFactY="-182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B65E8-7324-4B77-A090-45CB3F994888}" type="pres">
      <dgm:prSet presAssocID="{38B95384-6B4A-446B-AB20-6F2B1F9837AE}" presName="aSpace" presStyleCnt="0"/>
      <dgm:spPr/>
      <dgm:t>
        <a:bodyPr/>
        <a:lstStyle/>
        <a:p>
          <a:endParaRPr lang="ru-RU"/>
        </a:p>
      </dgm:t>
    </dgm:pt>
    <dgm:pt modelId="{889140D2-39B6-4ADF-A6AB-07F9497D891B}" type="pres">
      <dgm:prSet presAssocID="{47C39F94-38FE-4CAB-B91F-B764020E4F39}" presName="compNode" presStyleCnt="0"/>
      <dgm:spPr/>
      <dgm:t>
        <a:bodyPr/>
        <a:lstStyle/>
        <a:p>
          <a:endParaRPr lang="ru-RU"/>
        </a:p>
      </dgm:t>
    </dgm:pt>
    <dgm:pt modelId="{EC9164B3-7F28-46BE-8B32-17CB20E484D7}" type="pres">
      <dgm:prSet presAssocID="{47C39F94-38FE-4CAB-B91F-B764020E4F39}" presName="aNode" presStyleLbl="bgShp" presStyleIdx="1" presStyleCnt="2" custScaleY="91657"/>
      <dgm:spPr/>
      <dgm:t>
        <a:bodyPr/>
        <a:lstStyle/>
        <a:p>
          <a:endParaRPr lang="ru-RU"/>
        </a:p>
      </dgm:t>
    </dgm:pt>
    <dgm:pt modelId="{2E489DBF-EB8D-444C-882F-65C89D1B1AA9}" type="pres">
      <dgm:prSet presAssocID="{47C39F94-38FE-4CAB-B91F-B764020E4F39}" presName="textNode" presStyleLbl="bgShp" presStyleIdx="1" presStyleCnt="2"/>
      <dgm:spPr/>
      <dgm:t>
        <a:bodyPr/>
        <a:lstStyle/>
        <a:p>
          <a:endParaRPr lang="ru-RU"/>
        </a:p>
      </dgm:t>
    </dgm:pt>
    <dgm:pt modelId="{0E8E9A95-898B-4348-9495-B2DF298842DC}" type="pres">
      <dgm:prSet presAssocID="{47C39F94-38FE-4CAB-B91F-B764020E4F39}" presName="compChildNode" presStyleCnt="0"/>
      <dgm:spPr/>
      <dgm:t>
        <a:bodyPr/>
        <a:lstStyle/>
        <a:p>
          <a:endParaRPr lang="ru-RU"/>
        </a:p>
      </dgm:t>
    </dgm:pt>
    <dgm:pt modelId="{EB0B9E71-ABBE-48FB-8CCA-A16CB5CF796C}" type="pres">
      <dgm:prSet presAssocID="{47C39F94-38FE-4CAB-B91F-B764020E4F39}" presName="theInnerList" presStyleCnt="0"/>
      <dgm:spPr/>
      <dgm:t>
        <a:bodyPr/>
        <a:lstStyle/>
        <a:p>
          <a:endParaRPr lang="ru-RU"/>
        </a:p>
      </dgm:t>
    </dgm:pt>
    <dgm:pt modelId="{2C26A8F7-DF5D-4A2F-B278-6BC6A7F7E741}" type="pres">
      <dgm:prSet presAssocID="{E11F9D90-BE0B-4660-8B65-40D51961A655}" presName="childNode" presStyleLbl="node1" presStyleIdx="5" presStyleCnt="10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40EDF-786E-4535-B287-795CF201C357}" type="pres">
      <dgm:prSet presAssocID="{E11F9D90-BE0B-4660-8B65-40D51961A655}" presName="aSpace2" presStyleCnt="0"/>
      <dgm:spPr/>
      <dgm:t>
        <a:bodyPr/>
        <a:lstStyle/>
        <a:p>
          <a:endParaRPr lang="ru-RU"/>
        </a:p>
      </dgm:t>
    </dgm:pt>
    <dgm:pt modelId="{0623DC59-6777-4EB2-8879-FED21839A042}" type="pres">
      <dgm:prSet presAssocID="{F1DEF55D-830A-4725-BC38-02F0DB99AFF3}" presName="childNode" presStyleLbl="node1" presStyleIdx="6" presStyleCnt="10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00C-41B9-4410-BF7E-3546CE5F3AD5}" type="pres">
      <dgm:prSet presAssocID="{F1DEF55D-830A-4725-BC38-02F0DB99AFF3}" presName="aSpace2" presStyleCnt="0"/>
      <dgm:spPr/>
      <dgm:t>
        <a:bodyPr/>
        <a:lstStyle/>
        <a:p>
          <a:endParaRPr lang="ru-RU"/>
        </a:p>
      </dgm:t>
    </dgm:pt>
    <dgm:pt modelId="{2EFAB480-98AC-4600-8AF3-05F143CBCD8E}" type="pres">
      <dgm:prSet presAssocID="{FCE1B1A9-8C1C-4915-8F7B-FB9FF6A1AC46}" presName="childNode" presStyleLbl="node1" presStyleIdx="7" presStyleCnt="10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B677E-E6CF-4920-903C-4E250BFFDF9C}" type="pres">
      <dgm:prSet presAssocID="{FCE1B1A9-8C1C-4915-8F7B-FB9FF6A1AC46}" presName="aSpace2" presStyleCnt="0"/>
      <dgm:spPr/>
      <dgm:t>
        <a:bodyPr/>
        <a:lstStyle/>
        <a:p>
          <a:endParaRPr lang="ru-RU"/>
        </a:p>
      </dgm:t>
    </dgm:pt>
    <dgm:pt modelId="{860507E2-DB3A-43CA-8638-279D3BBC86C8}" type="pres">
      <dgm:prSet presAssocID="{98782789-A970-4F8C-A906-ED9BA6F25A67}" presName="childNode" presStyleLbl="node1" presStyleIdx="8" presStyleCnt="10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9E7BB-9088-4193-BE2B-DCB5C92768D5}" type="pres">
      <dgm:prSet presAssocID="{98782789-A970-4F8C-A906-ED9BA6F25A67}" presName="aSpace2" presStyleCnt="0"/>
      <dgm:spPr/>
      <dgm:t>
        <a:bodyPr/>
        <a:lstStyle/>
        <a:p>
          <a:endParaRPr lang="ru-RU"/>
        </a:p>
      </dgm:t>
    </dgm:pt>
    <dgm:pt modelId="{BCD95E20-9AEA-4388-AAEB-DA3B026587A0}" type="pres">
      <dgm:prSet presAssocID="{85EF0332-0A7D-4D5D-BCD5-3D9856AC74A7}" presName="childNode" presStyleLbl="node1" presStyleIdx="9" presStyleCnt="10" custScaleX="110324" custLinFactY="-21228" custLinFactNeighborX="-9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938094-758C-4B9E-A8D5-A924A936E2F2}" type="presOf" srcId="{7882FB3C-FC00-4DDE-BD81-206266812A09}" destId="{0EA1CBFF-44CB-4433-8BC8-B11F4807265F}" srcOrd="0" destOrd="0" presId="urn:microsoft.com/office/officeart/2005/8/layout/lProcess2"/>
    <dgm:cxn modelId="{C4725EA1-BC56-44A1-8F12-8D6FD6D81BC1}" type="presOf" srcId="{E11F9D90-BE0B-4660-8B65-40D51961A655}" destId="{2C26A8F7-DF5D-4A2F-B278-6BC6A7F7E741}" srcOrd="0" destOrd="0" presId="urn:microsoft.com/office/officeart/2005/8/layout/lProcess2"/>
    <dgm:cxn modelId="{92233682-EDB7-4B7A-9884-A70D2A7E8D36}" srcId="{D28F447C-FA19-4E6B-80D4-55EFFA63426C}" destId="{38B95384-6B4A-446B-AB20-6F2B1F9837AE}" srcOrd="0" destOrd="0" parTransId="{5CADEBDA-A9C5-44B4-A28F-1F3D481AB428}" sibTransId="{2A7A72AA-5BE1-42BF-8A66-A6684C063413}"/>
    <dgm:cxn modelId="{A6B22155-A0C6-4CE4-99EA-6F52E857A3A6}" type="presOf" srcId="{7200C6B9-5043-47DD-9583-5C64D2337394}" destId="{8B95B531-3B19-48B9-9798-6664395781D0}" srcOrd="0" destOrd="0" presId="urn:microsoft.com/office/officeart/2005/8/layout/lProcess2"/>
    <dgm:cxn modelId="{C30F1767-CB2F-49A2-84FF-98C8A448F015}" srcId="{47C39F94-38FE-4CAB-B91F-B764020E4F39}" destId="{98782789-A970-4F8C-A906-ED9BA6F25A67}" srcOrd="3" destOrd="0" parTransId="{042EE606-0FC8-48FC-A003-7574F9BE4B24}" sibTransId="{91B6F24D-FCDC-40FE-B048-DADD315FC1C4}"/>
    <dgm:cxn modelId="{9073AC30-BCEE-427A-9B6A-40777F49BFEA}" type="presOf" srcId="{47C39F94-38FE-4CAB-B91F-B764020E4F39}" destId="{EC9164B3-7F28-46BE-8B32-17CB20E484D7}" srcOrd="0" destOrd="0" presId="urn:microsoft.com/office/officeart/2005/8/layout/lProcess2"/>
    <dgm:cxn modelId="{148D0003-5BD8-49A1-9B24-8ACCFE151B21}" type="presOf" srcId="{FCE1B1A9-8C1C-4915-8F7B-FB9FF6A1AC46}" destId="{2EFAB480-98AC-4600-8AF3-05F143CBCD8E}" srcOrd="0" destOrd="0" presId="urn:microsoft.com/office/officeart/2005/8/layout/lProcess2"/>
    <dgm:cxn modelId="{96FA942C-C9AA-45B6-A5B4-9E50A4319508}" srcId="{47C39F94-38FE-4CAB-B91F-B764020E4F39}" destId="{E11F9D90-BE0B-4660-8B65-40D51961A655}" srcOrd="0" destOrd="0" parTransId="{B0CE9B37-46FB-4D67-B4FD-9BF0979CD3EC}" sibTransId="{B1AA7659-D6C0-4383-B408-6AC8B0E729AA}"/>
    <dgm:cxn modelId="{84340942-E6CC-4B36-8F31-8FB6CF2D3481}" type="presOf" srcId="{85EF0332-0A7D-4D5D-BCD5-3D9856AC74A7}" destId="{BCD95E20-9AEA-4388-AAEB-DA3B026587A0}" srcOrd="0" destOrd="0" presId="urn:microsoft.com/office/officeart/2005/8/layout/lProcess2"/>
    <dgm:cxn modelId="{7D27E2C6-EC6F-4990-BD46-D477215BD00E}" srcId="{38B95384-6B4A-446B-AB20-6F2B1F9837AE}" destId="{CE0866B5-4F4B-4D35-8CA3-F9BFF50DFAA1}" srcOrd="3" destOrd="0" parTransId="{6735EE5C-C969-48BE-A9DA-FF74B44C5220}" sibTransId="{258E791E-0E3B-4733-B8F1-0506513ABC85}"/>
    <dgm:cxn modelId="{EC321D8C-8962-4CE0-B794-5639768476CB}" type="presOf" srcId="{47C39F94-38FE-4CAB-B91F-B764020E4F39}" destId="{2E489DBF-EB8D-444C-882F-65C89D1B1AA9}" srcOrd="1" destOrd="0" presId="urn:microsoft.com/office/officeart/2005/8/layout/lProcess2"/>
    <dgm:cxn modelId="{FCEBAB95-A7CC-477C-B7D7-8AC2843C5F97}" srcId="{38B95384-6B4A-446B-AB20-6F2B1F9837AE}" destId="{A2118A3F-94ED-44D0-AD22-0ED7953F27F8}" srcOrd="0" destOrd="0" parTransId="{A6BC41A4-B22E-486E-8D2C-9829744B914E}" sibTransId="{700436F7-11C4-49D9-B390-0881B05D175F}"/>
    <dgm:cxn modelId="{FE8764C0-E6D7-4CCE-87D3-501DC2F7A010}" srcId="{38B95384-6B4A-446B-AB20-6F2B1F9837AE}" destId="{7882FB3C-FC00-4DDE-BD81-206266812A09}" srcOrd="2" destOrd="0" parTransId="{B0A6BFE1-BB4B-4A75-A25D-725C5EA217ED}" sibTransId="{BB3F3B70-15DB-4D98-8EA6-E1A29E4A1517}"/>
    <dgm:cxn modelId="{BAAF793C-CC75-41D0-B1D2-3E38C8874A98}" type="presOf" srcId="{A2118A3F-94ED-44D0-AD22-0ED7953F27F8}" destId="{4555410A-E313-4A38-8D27-4D0DE6E1E217}" srcOrd="0" destOrd="0" presId="urn:microsoft.com/office/officeart/2005/8/layout/lProcess2"/>
    <dgm:cxn modelId="{5DA45669-C8E7-4A8E-B543-84836F834C48}" type="presOf" srcId="{CE0866B5-4F4B-4D35-8CA3-F9BFF50DFAA1}" destId="{0EB5F7FE-7DC2-401D-BE0A-334BAF445E18}" srcOrd="0" destOrd="0" presId="urn:microsoft.com/office/officeart/2005/8/layout/lProcess2"/>
    <dgm:cxn modelId="{DB722444-2A7B-4759-814A-57D9F4059772}" srcId="{47C39F94-38FE-4CAB-B91F-B764020E4F39}" destId="{F1DEF55D-830A-4725-BC38-02F0DB99AFF3}" srcOrd="1" destOrd="0" parTransId="{CC05946E-317E-4053-AD74-FD9C60FD0CBF}" sibTransId="{B52B35AE-1AF0-4993-A715-F0B650477E67}"/>
    <dgm:cxn modelId="{776797B0-BEE5-48B2-B616-5568AAD33F98}" type="presOf" srcId="{69E26C10-9653-492B-B134-CD50D4FC5EDA}" destId="{5A41A00D-4924-4F7C-95C5-10BCD081682C}" srcOrd="0" destOrd="0" presId="urn:microsoft.com/office/officeart/2005/8/layout/lProcess2"/>
    <dgm:cxn modelId="{BF7E175A-CE2E-40C1-BA5C-7AA6DCF6DEE0}" srcId="{38B95384-6B4A-446B-AB20-6F2B1F9837AE}" destId="{7200C6B9-5043-47DD-9583-5C64D2337394}" srcOrd="4" destOrd="0" parTransId="{B30B66BC-932E-4A8B-A498-7C39F246A321}" sibTransId="{58F4B1A0-C484-4706-B685-03E207704645}"/>
    <dgm:cxn modelId="{FD2EE8F4-318C-44AA-91E9-DC1D42E059C8}" srcId="{38B95384-6B4A-446B-AB20-6F2B1F9837AE}" destId="{69E26C10-9653-492B-B134-CD50D4FC5EDA}" srcOrd="1" destOrd="0" parTransId="{F44B5874-2FC1-4D8C-9F5F-BF0497E2C168}" sibTransId="{22DFEFF5-097D-4FCC-8896-38FEC4EE29B2}"/>
    <dgm:cxn modelId="{7ECD04B6-239C-447A-AC53-3F5D8A6035DE}" srcId="{47C39F94-38FE-4CAB-B91F-B764020E4F39}" destId="{85EF0332-0A7D-4D5D-BCD5-3D9856AC74A7}" srcOrd="4" destOrd="0" parTransId="{0C647FA0-0888-4A6D-9A5A-C257EBEE56F4}" sibTransId="{1DB5C5E6-AD28-491C-9D5A-46F61CBDFDFB}"/>
    <dgm:cxn modelId="{58A3742A-C9F0-4EFD-B7C1-1CF60FA08501}" srcId="{D28F447C-FA19-4E6B-80D4-55EFFA63426C}" destId="{47C39F94-38FE-4CAB-B91F-B764020E4F39}" srcOrd="1" destOrd="0" parTransId="{F4D0FA60-9505-4438-B3B9-FBE15BA1A64A}" sibTransId="{ED5282E6-1BA3-4002-B48D-EC0B34264124}"/>
    <dgm:cxn modelId="{E701F644-D4A7-4483-89F4-3E880931B806}" type="presOf" srcId="{D28F447C-FA19-4E6B-80D4-55EFFA63426C}" destId="{DB5226BD-F3D8-467C-A81B-7CAA324D0373}" srcOrd="0" destOrd="0" presId="urn:microsoft.com/office/officeart/2005/8/layout/lProcess2"/>
    <dgm:cxn modelId="{3898266F-B82F-4A34-B176-039A579BEC83}" type="presOf" srcId="{98782789-A970-4F8C-A906-ED9BA6F25A67}" destId="{860507E2-DB3A-43CA-8638-279D3BBC86C8}" srcOrd="0" destOrd="0" presId="urn:microsoft.com/office/officeart/2005/8/layout/lProcess2"/>
    <dgm:cxn modelId="{CBA0E1D0-CD59-4628-BABE-53FCB46778E7}" srcId="{47C39F94-38FE-4CAB-B91F-B764020E4F39}" destId="{FCE1B1A9-8C1C-4915-8F7B-FB9FF6A1AC46}" srcOrd="2" destOrd="0" parTransId="{AC852CFE-6A67-4F40-B0E2-78CE3BD9E952}" sibTransId="{EEF28366-60A8-4839-8B13-27D229557065}"/>
    <dgm:cxn modelId="{490C1160-6C46-429E-A1F8-5D258D8292F7}" type="presOf" srcId="{F1DEF55D-830A-4725-BC38-02F0DB99AFF3}" destId="{0623DC59-6777-4EB2-8879-FED21839A042}" srcOrd="0" destOrd="0" presId="urn:microsoft.com/office/officeart/2005/8/layout/lProcess2"/>
    <dgm:cxn modelId="{88A8340C-3310-4010-84FC-4B7B5D2BEE8E}" type="presOf" srcId="{38B95384-6B4A-446B-AB20-6F2B1F9837AE}" destId="{65A699B7-13DF-4A52-B4D9-15F8B49A2B74}" srcOrd="0" destOrd="0" presId="urn:microsoft.com/office/officeart/2005/8/layout/lProcess2"/>
    <dgm:cxn modelId="{2DEDBA69-5011-4768-9B55-53FFFF0A3E68}" type="presOf" srcId="{38B95384-6B4A-446B-AB20-6F2B1F9837AE}" destId="{E176D85C-91D4-428C-9748-B2DDA2090CE7}" srcOrd="1" destOrd="0" presId="urn:microsoft.com/office/officeart/2005/8/layout/lProcess2"/>
    <dgm:cxn modelId="{D330530C-6126-4A06-8F40-79314FC1FB85}" type="presParOf" srcId="{DB5226BD-F3D8-467C-A81B-7CAA324D0373}" destId="{E4B78D63-A0E7-435A-84AD-8EB52FCEC7C1}" srcOrd="0" destOrd="0" presId="urn:microsoft.com/office/officeart/2005/8/layout/lProcess2"/>
    <dgm:cxn modelId="{C93BF63A-A86C-46C6-99EB-24F771C0222A}" type="presParOf" srcId="{E4B78D63-A0E7-435A-84AD-8EB52FCEC7C1}" destId="{65A699B7-13DF-4A52-B4D9-15F8B49A2B74}" srcOrd="0" destOrd="0" presId="urn:microsoft.com/office/officeart/2005/8/layout/lProcess2"/>
    <dgm:cxn modelId="{CDECEAB2-CCD7-4FC8-B37E-D54987ED2FC2}" type="presParOf" srcId="{E4B78D63-A0E7-435A-84AD-8EB52FCEC7C1}" destId="{E176D85C-91D4-428C-9748-B2DDA2090CE7}" srcOrd="1" destOrd="0" presId="urn:microsoft.com/office/officeart/2005/8/layout/lProcess2"/>
    <dgm:cxn modelId="{286A0DCD-8E9D-46C5-88C7-D4B778D29882}" type="presParOf" srcId="{E4B78D63-A0E7-435A-84AD-8EB52FCEC7C1}" destId="{A97456FE-4B3A-43EC-B7FB-E5F4C2D42CFB}" srcOrd="2" destOrd="0" presId="urn:microsoft.com/office/officeart/2005/8/layout/lProcess2"/>
    <dgm:cxn modelId="{DFC748A7-8356-4485-B77C-5C9E9FE010BF}" type="presParOf" srcId="{A97456FE-4B3A-43EC-B7FB-E5F4C2D42CFB}" destId="{6F1BB696-4ABF-4FF6-8E08-6A83530EAF0F}" srcOrd="0" destOrd="0" presId="urn:microsoft.com/office/officeart/2005/8/layout/lProcess2"/>
    <dgm:cxn modelId="{D2B1122A-6CE6-4A8F-9547-631FF6B5C004}" type="presParOf" srcId="{6F1BB696-4ABF-4FF6-8E08-6A83530EAF0F}" destId="{4555410A-E313-4A38-8D27-4D0DE6E1E217}" srcOrd="0" destOrd="0" presId="urn:microsoft.com/office/officeart/2005/8/layout/lProcess2"/>
    <dgm:cxn modelId="{936B6ECD-AF92-4535-9FD6-5E2BAA5BA646}" type="presParOf" srcId="{6F1BB696-4ABF-4FF6-8E08-6A83530EAF0F}" destId="{A7697BD8-9577-4041-9A05-1ED435F1B761}" srcOrd="1" destOrd="0" presId="urn:microsoft.com/office/officeart/2005/8/layout/lProcess2"/>
    <dgm:cxn modelId="{5DA83A59-A04A-43F4-A20C-682FAA1F07CA}" type="presParOf" srcId="{6F1BB696-4ABF-4FF6-8E08-6A83530EAF0F}" destId="{5A41A00D-4924-4F7C-95C5-10BCD081682C}" srcOrd="2" destOrd="0" presId="urn:microsoft.com/office/officeart/2005/8/layout/lProcess2"/>
    <dgm:cxn modelId="{A9694621-F0B7-49DB-980F-3023F17D1D80}" type="presParOf" srcId="{6F1BB696-4ABF-4FF6-8E08-6A83530EAF0F}" destId="{CC468647-AF50-410D-BEC9-35EDF310C086}" srcOrd="3" destOrd="0" presId="urn:microsoft.com/office/officeart/2005/8/layout/lProcess2"/>
    <dgm:cxn modelId="{A6C3A22B-CF70-4D6F-840F-F1E83B0A6A6B}" type="presParOf" srcId="{6F1BB696-4ABF-4FF6-8E08-6A83530EAF0F}" destId="{0EA1CBFF-44CB-4433-8BC8-B11F4807265F}" srcOrd="4" destOrd="0" presId="urn:microsoft.com/office/officeart/2005/8/layout/lProcess2"/>
    <dgm:cxn modelId="{749CD4B0-0A5C-4103-AD99-314F00E1CE02}" type="presParOf" srcId="{6F1BB696-4ABF-4FF6-8E08-6A83530EAF0F}" destId="{584E7D76-94BA-4A03-A691-E75C90F56948}" srcOrd="5" destOrd="0" presId="urn:microsoft.com/office/officeart/2005/8/layout/lProcess2"/>
    <dgm:cxn modelId="{AEF15752-7372-4704-B00E-95ECBDC5DD29}" type="presParOf" srcId="{6F1BB696-4ABF-4FF6-8E08-6A83530EAF0F}" destId="{0EB5F7FE-7DC2-401D-BE0A-334BAF445E18}" srcOrd="6" destOrd="0" presId="urn:microsoft.com/office/officeart/2005/8/layout/lProcess2"/>
    <dgm:cxn modelId="{157BCE68-28D9-48B8-8E87-AD1B7E4781C8}" type="presParOf" srcId="{6F1BB696-4ABF-4FF6-8E08-6A83530EAF0F}" destId="{BEB50357-2F24-48A4-B837-C9202CF7AD7C}" srcOrd="7" destOrd="0" presId="urn:microsoft.com/office/officeart/2005/8/layout/lProcess2"/>
    <dgm:cxn modelId="{67783D02-8AA4-4916-BDB0-5E162FA841E5}" type="presParOf" srcId="{6F1BB696-4ABF-4FF6-8E08-6A83530EAF0F}" destId="{8B95B531-3B19-48B9-9798-6664395781D0}" srcOrd="8" destOrd="0" presId="urn:microsoft.com/office/officeart/2005/8/layout/lProcess2"/>
    <dgm:cxn modelId="{8ED0CEF5-8846-4BB0-BB13-DBAC2157F35A}" type="presParOf" srcId="{DB5226BD-F3D8-467C-A81B-7CAA324D0373}" destId="{3B3B65E8-7324-4B77-A090-45CB3F994888}" srcOrd="1" destOrd="0" presId="urn:microsoft.com/office/officeart/2005/8/layout/lProcess2"/>
    <dgm:cxn modelId="{ACC73D41-3187-4691-A519-8B3A5036B3EC}" type="presParOf" srcId="{DB5226BD-F3D8-467C-A81B-7CAA324D0373}" destId="{889140D2-39B6-4ADF-A6AB-07F9497D891B}" srcOrd="2" destOrd="0" presId="urn:microsoft.com/office/officeart/2005/8/layout/lProcess2"/>
    <dgm:cxn modelId="{5E51AE20-3D47-4ACC-8DD8-894A78FF5D2C}" type="presParOf" srcId="{889140D2-39B6-4ADF-A6AB-07F9497D891B}" destId="{EC9164B3-7F28-46BE-8B32-17CB20E484D7}" srcOrd="0" destOrd="0" presId="urn:microsoft.com/office/officeart/2005/8/layout/lProcess2"/>
    <dgm:cxn modelId="{47C84245-6F6B-4866-980C-0F5B09635370}" type="presParOf" srcId="{889140D2-39B6-4ADF-A6AB-07F9497D891B}" destId="{2E489DBF-EB8D-444C-882F-65C89D1B1AA9}" srcOrd="1" destOrd="0" presId="urn:microsoft.com/office/officeart/2005/8/layout/lProcess2"/>
    <dgm:cxn modelId="{2BDAFB8B-AFC9-4D09-8B96-A179E3CFA881}" type="presParOf" srcId="{889140D2-39B6-4ADF-A6AB-07F9497D891B}" destId="{0E8E9A95-898B-4348-9495-B2DF298842DC}" srcOrd="2" destOrd="0" presId="urn:microsoft.com/office/officeart/2005/8/layout/lProcess2"/>
    <dgm:cxn modelId="{DED039BD-8419-447A-A7FD-74CC610C5A09}" type="presParOf" srcId="{0E8E9A95-898B-4348-9495-B2DF298842DC}" destId="{EB0B9E71-ABBE-48FB-8CCA-A16CB5CF796C}" srcOrd="0" destOrd="0" presId="urn:microsoft.com/office/officeart/2005/8/layout/lProcess2"/>
    <dgm:cxn modelId="{EE56B077-3370-4049-B6EB-D80FE4E98AF1}" type="presParOf" srcId="{EB0B9E71-ABBE-48FB-8CCA-A16CB5CF796C}" destId="{2C26A8F7-DF5D-4A2F-B278-6BC6A7F7E741}" srcOrd="0" destOrd="0" presId="urn:microsoft.com/office/officeart/2005/8/layout/lProcess2"/>
    <dgm:cxn modelId="{4B6684CB-A1FB-48F5-9198-B220B06DD017}" type="presParOf" srcId="{EB0B9E71-ABBE-48FB-8CCA-A16CB5CF796C}" destId="{70C40EDF-786E-4535-B287-795CF201C357}" srcOrd="1" destOrd="0" presId="urn:microsoft.com/office/officeart/2005/8/layout/lProcess2"/>
    <dgm:cxn modelId="{6EC9FA96-2879-417B-9DCA-6FC0DA9ADBB3}" type="presParOf" srcId="{EB0B9E71-ABBE-48FB-8CCA-A16CB5CF796C}" destId="{0623DC59-6777-4EB2-8879-FED21839A042}" srcOrd="2" destOrd="0" presId="urn:microsoft.com/office/officeart/2005/8/layout/lProcess2"/>
    <dgm:cxn modelId="{EEDD81D0-FC3B-4791-8490-1AC1AE60538B}" type="presParOf" srcId="{EB0B9E71-ABBE-48FB-8CCA-A16CB5CF796C}" destId="{E52AC00C-41B9-4410-BF7E-3546CE5F3AD5}" srcOrd="3" destOrd="0" presId="urn:microsoft.com/office/officeart/2005/8/layout/lProcess2"/>
    <dgm:cxn modelId="{F85B0B0F-726A-4F7D-8893-417F22A7D9F7}" type="presParOf" srcId="{EB0B9E71-ABBE-48FB-8CCA-A16CB5CF796C}" destId="{2EFAB480-98AC-4600-8AF3-05F143CBCD8E}" srcOrd="4" destOrd="0" presId="urn:microsoft.com/office/officeart/2005/8/layout/lProcess2"/>
    <dgm:cxn modelId="{9E40F0A8-2516-495F-80E5-779203CA47B2}" type="presParOf" srcId="{EB0B9E71-ABBE-48FB-8CCA-A16CB5CF796C}" destId="{7D8B677E-E6CF-4920-903C-4E250BFFDF9C}" srcOrd="5" destOrd="0" presId="urn:microsoft.com/office/officeart/2005/8/layout/lProcess2"/>
    <dgm:cxn modelId="{BF6B63BA-275A-499A-B7EB-920DB3A10285}" type="presParOf" srcId="{EB0B9E71-ABBE-48FB-8CCA-A16CB5CF796C}" destId="{860507E2-DB3A-43CA-8638-279D3BBC86C8}" srcOrd="6" destOrd="0" presId="urn:microsoft.com/office/officeart/2005/8/layout/lProcess2"/>
    <dgm:cxn modelId="{C1DB1711-C430-4013-9C5B-F6C056F27926}" type="presParOf" srcId="{EB0B9E71-ABBE-48FB-8CCA-A16CB5CF796C}" destId="{3DE9E7BB-9088-4193-BE2B-DCB5C92768D5}" srcOrd="7" destOrd="0" presId="urn:microsoft.com/office/officeart/2005/8/layout/lProcess2"/>
    <dgm:cxn modelId="{B9D90280-6ECF-452C-A190-1C870236ED39}" type="presParOf" srcId="{EB0B9E71-ABBE-48FB-8CCA-A16CB5CF796C}" destId="{BCD95E20-9AEA-4388-AAEB-DA3B026587A0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7F1266-270A-4E23-9489-DA2CC706F3F8}" type="doc">
      <dgm:prSet loTypeId="urn:microsoft.com/office/officeart/2005/8/layout/process4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A7B98300-4C6C-4B26-9A49-CD8539898646}">
      <dgm:prSet phldrT="[Текст]"/>
      <dgm:spPr/>
      <dgm:t>
        <a:bodyPr/>
        <a:lstStyle/>
        <a:p>
          <a:pPr rtl="0"/>
          <a:r>
            <a:rPr lang="ru-RU" dirty="0" smtClean="0"/>
            <a:t>Стратегические цели региона (муниципального образования)</a:t>
          </a:r>
          <a:endParaRPr lang="ru-RU" dirty="0"/>
        </a:p>
      </dgm:t>
    </dgm:pt>
    <dgm:pt modelId="{E11C84A6-BB86-4117-A741-8BC76A1701C3}" type="parTrans" cxnId="{10A44EF4-DA4B-4818-A2A0-B4DCC2219EDD}">
      <dgm:prSet/>
      <dgm:spPr/>
      <dgm:t>
        <a:bodyPr/>
        <a:lstStyle/>
        <a:p>
          <a:endParaRPr lang="ru-RU"/>
        </a:p>
      </dgm:t>
    </dgm:pt>
    <dgm:pt modelId="{F33B45DB-9719-4897-8658-C2427F383579}" type="sibTrans" cxnId="{10A44EF4-DA4B-4818-A2A0-B4DCC2219EDD}">
      <dgm:prSet/>
      <dgm:spPr/>
      <dgm:t>
        <a:bodyPr/>
        <a:lstStyle/>
        <a:p>
          <a:endParaRPr lang="ru-RU"/>
        </a:p>
      </dgm:t>
    </dgm:pt>
    <dgm:pt modelId="{9D9D7C91-69CB-4E55-ACE2-6404026ED4C7}">
      <dgm:prSet phldrT="[Текст]"/>
      <dgm:spPr/>
      <dgm:t>
        <a:bodyPr/>
        <a:lstStyle/>
        <a:p>
          <a:pPr rtl="0"/>
          <a:r>
            <a:rPr lang="ru-RU" dirty="0" smtClean="0"/>
            <a:t>Измеримые результаты реализации целевых программ</a:t>
          </a:r>
        </a:p>
      </dgm:t>
    </dgm:pt>
    <dgm:pt modelId="{F005FE3F-D619-42F5-A22F-154A6D970BA1}" type="parTrans" cxnId="{9AC24A24-9C83-4888-B408-4AE670CEFEF7}">
      <dgm:prSet/>
      <dgm:spPr/>
      <dgm:t>
        <a:bodyPr/>
        <a:lstStyle/>
        <a:p>
          <a:endParaRPr lang="ru-RU"/>
        </a:p>
      </dgm:t>
    </dgm:pt>
    <dgm:pt modelId="{64419C11-1123-45B4-A387-64ABCB9C334C}" type="sibTrans" cxnId="{9AC24A24-9C83-4888-B408-4AE670CEFEF7}">
      <dgm:prSet/>
      <dgm:spPr/>
      <dgm:t>
        <a:bodyPr/>
        <a:lstStyle/>
        <a:p>
          <a:endParaRPr lang="ru-RU"/>
        </a:p>
      </dgm:t>
    </dgm:pt>
    <dgm:pt modelId="{57C70289-E5E6-4706-8927-CE9B4CFCCA09}">
      <dgm:prSet phldrT="[Текст]"/>
      <dgm:spPr/>
      <dgm:t>
        <a:bodyPr/>
        <a:lstStyle/>
        <a:p>
          <a:r>
            <a:rPr lang="ru-RU" dirty="0" smtClean="0"/>
            <a:t>Конечные результаты</a:t>
          </a:r>
          <a:endParaRPr lang="ru-RU" dirty="0"/>
        </a:p>
      </dgm:t>
    </dgm:pt>
    <dgm:pt modelId="{DA81DD76-E973-4741-8F90-DC97F5C55543}" type="parTrans" cxnId="{CDBEEFC8-C55D-4CD5-ACB4-728EE5B44EED}">
      <dgm:prSet/>
      <dgm:spPr/>
      <dgm:t>
        <a:bodyPr/>
        <a:lstStyle/>
        <a:p>
          <a:endParaRPr lang="ru-RU"/>
        </a:p>
      </dgm:t>
    </dgm:pt>
    <dgm:pt modelId="{FB8ACD73-188C-4B10-818F-E65E6CDD4087}" type="sibTrans" cxnId="{CDBEEFC8-C55D-4CD5-ACB4-728EE5B44EED}">
      <dgm:prSet/>
      <dgm:spPr/>
      <dgm:t>
        <a:bodyPr/>
        <a:lstStyle/>
        <a:p>
          <a:endParaRPr lang="ru-RU"/>
        </a:p>
      </dgm:t>
    </dgm:pt>
    <dgm:pt modelId="{C94D7DFA-15F8-4701-86FD-FB2A79DAB60F}">
      <dgm:prSet phldrT="[Текст]"/>
      <dgm:spPr/>
      <dgm:t>
        <a:bodyPr/>
        <a:lstStyle/>
        <a:p>
          <a:r>
            <a:rPr lang="ru-RU" dirty="0" smtClean="0"/>
            <a:t>Непосредственные результаты</a:t>
          </a:r>
          <a:endParaRPr lang="ru-RU" dirty="0"/>
        </a:p>
      </dgm:t>
    </dgm:pt>
    <dgm:pt modelId="{A5406514-3061-4480-8F44-90408C490296}" type="parTrans" cxnId="{FC402A4E-4715-4AAB-866C-BE0622AD4FE5}">
      <dgm:prSet/>
      <dgm:spPr/>
      <dgm:t>
        <a:bodyPr/>
        <a:lstStyle/>
        <a:p>
          <a:endParaRPr lang="ru-RU"/>
        </a:p>
      </dgm:t>
    </dgm:pt>
    <dgm:pt modelId="{DB1EC4D3-65E3-44B6-80CB-830D4F8DE9FC}" type="sibTrans" cxnId="{FC402A4E-4715-4AAB-866C-BE0622AD4FE5}">
      <dgm:prSet/>
      <dgm:spPr/>
      <dgm:t>
        <a:bodyPr/>
        <a:lstStyle/>
        <a:p>
          <a:endParaRPr lang="ru-RU"/>
        </a:p>
      </dgm:t>
    </dgm:pt>
    <dgm:pt modelId="{0017B98C-F14C-4F62-B59B-2D16000CD6B1}">
      <dgm:prSet phldrT="[Текст]"/>
      <dgm:spPr/>
      <dgm:t>
        <a:bodyPr/>
        <a:lstStyle/>
        <a:p>
          <a:pPr rtl="0"/>
          <a:r>
            <a:rPr lang="ru-RU" dirty="0" smtClean="0"/>
            <a:t>Измеримые результаты деятельности конкретных исполнителей</a:t>
          </a:r>
        </a:p>
      </dgm:t>
    </dgm:pt>
    <dgm:pt modelId="{693D3BEA-A046-4C3E-8E77-5C7E8FEAC64B}" type="parTrans" cxnId="{1781A5DC-7840-490D-8F53-499C81BC368E}">
      <dgm:prSet/>
      <dgm:spPr/>
      <dgm:t>
        <a:bodyPr/>
        <a:lstStyle/>
        <a:p>
          <a:endParaRPr lang="ru-RU"/>
        </a:p>
      </dgm:t>
    </dgm:pt>
    <dgm:pt modelId="{C207E959-813F-4EDA-97F3-7CB9E844A443}" type="sibTrans" cxnId="{1781A5DC-7840-490D-8F53-499C81BC368E}">
      <dgm:prSet/>
      <dgm:spPr/>
      <dgm:t>
        <a:bodyPr/>
        <a:lstStyle/>
        <a:p>
          <a:endParaRPr lang="ru-RU"/>
        </a:p>
      </dgm:t>
    </dgm:pt>
    <dgm:pt modelId="{9F4D6D04-3128-4FBA-A8FB-4C795C24911D}">
      <dgm:prSet phldrT="[Текст]" custT="1"/>
      <dgm:spPr/>
      <dgm:t>
        <a:bodyPr/>
        <a:lstStyle/>
        <a:p>
          <a:r>
            <a:rPr lang="ru-RU" sz="1600" dirty="0" smtClean="0"/>
            <a:t>Бюджетные и автономные учреждения</a:t>
          </a:r>
          <a:endParaRPr lang="ru-RU" sz="1600" dirty="0"/>
        </a:p>
      </dgm:t>
    </dgm:pt>
    <dgm:pt modelId="{AD8F9ECC-3CD3-4815-9615-99FBF56484F9}" type="parTrans" cxnId="{D36AE252-81DD-4F03-85BC-4A01B5BA9103}">
      <dgm:prSet/>
      <dgm:spPr/>
      <dgm:t>
        <a:bodyPr/>
        <a:lstStyle/>
        <a:p>
          <a:endParaRPr lang="ru-RU"/>
        </a:p>
      </dgm:t>
    </dgm:pt>
    <dgm:pt modelId="{635704F2-10DA-463B-A55A-8523903A4FB6}" type="sibTrans" cxnId="{D36AE252-81DD-4F03-85BC-4A01B5BA9103}">
      <dgm:prSet/>
      <dgm:spPr/>
      <dgm:t>
        <a:bodyPr/>
        <a:lstStyle/>
        <a:p>
          <a:endParaRPr lang="ru-RU"/>
        </a:p>
      </dgm:t>
    </dgm:pt>
    <dgm:pt modelId="{045E4277-2903-45FF-B389-A8AECB8FDB6A}">
      <dgm:prSet phldrT="[Текст]" custT="1"/>
      <dgm:spPr/>
      <dgm:t>
        <a:bodyPr/>
        <a:lstStyle/>
        <a:p>
          <a:r>
            <a:rPr lang="ru-RU" sz="1600" dirty="0" smtClean="0"/>
            <a:t>Казенные учреждения</a:t>
          </a:r>
          <a:endParaRPr lang="ru-RU" sz="1600" dirty="0"/>
        </a:p>
      </dgm:t>
    </dgm:pt>
    <dgm:pt modelId="{D5E64261-6293-475A-A0D9-CD10F59A1EF7}" type="parTrans" cxnId="{8EA6147A-0CB0-45A3-A91A-6CBBBF53AE5C}">
      <dgm:prSet/>
      <dgm:spPr/>
      <dgm:t>
        <a:bodyPr/>
        <a:lstStyle/>
        <a:p>
          <a:endParaRPr lang="ru-RU"/>
        </a:p>
      </dgm:t>
    </dgm:pt>
    <dgm:pt modelId="{CBE9FBF7-9CDE-4690-805C-E4FF95CB07D8}" type="sibTrans" cxnId="{8EA6147A-0CB0-45A3-A91A-6CBBBF53AE5C}">
      <dgm:prSet/>
      <dgm:spPr/>
      <dgm:t>
        <a:bodyPr/>
        <a:lstStyle/>
        <a:p>
          <a:endParaRPr lang="ru-RU"/>
        </a:p>
      </dgm:t>
    </dgm:pt>
    <dgm:pt modelId="{4871F0FF-850C-4665-84A9-A6F6CB6756DA}">
      <dgm:prSet phldrT="[Текст]" custT="1"/>
      <dgm:spPr/>
      <dgm:t>
        <a:bodyPr/>
        <a:lstStyle/>
        <a:p>
          <a:r>
            <a:rPr lang="ru-RU" sz="1600" dirty="0" smtClean="0"/>
            <a:t>Органы власти</a:t>
          </a:r>
          <a:endParaRPr lang="ru-RU" sz="1600" dirty="0"/>
        </a:p>
      </dgm:t>
    </dgm:pt>
    <dgm:pt modelId="{DF2B35BF-32AF-47CA-BE7E-30CC384142DE}" type="parTrans" cxnId="{8940DE70-4680-4CCA-8177-13274B28CFAF}">
      <dgm:prSet/>
      <dgm:spPr/>
      <dgm:t>
        <a:bodyPr/>
        <a:lstStyle/>
        <a:p>
          <a:endParaRPr lang="ru-RU"/>
        </a:p>
      </dgm:t>
    </dgm:pt>
    <dgm:pt modelId="{FDAF0625-0CEA-45A4-84B0-29F3D37AF5C5}" type="sibTrans" cxnId="{8940DE70-4680-4CCA-8177-13274B28CFAF}">
      <dgm:prSet/>
      <dgm:spPr/>
      <dgm:t>
        <a:bodyPr/>
        <a:lstStyle/>
        <a:p>
          <a:endParaRPr lang="ru-RU"/>
        </a:p>
      </dgm:t>
    </dgm:pt>
    <dgm:pt modelId="{A7D8B904-C6C5-45DD-A660-3BD90B23581C}">
      <dgm:prSet phldrT="[Текст]" custT="1"/>
      <dgm:spPr/>
      <dgm:t>
        <a:bodyPr/>
        <a:lstStyle/>
        <a:p>
          <a:r>
            <a:rPr lang="ru-RU" sz="1600" dirty="0" smtClean="0"/>
            <a:t>Прочие юр. лица</a:t>
          </a:r>
          <a:endParaRPr lang="ru-RU" sz="1600" dirty="0"/>
        </a:p>
      </dgm:t>
    </dgm:pt>
    <dgm:pt modelId="{C47A830A-14C1-46F1-BB38-7534FD3103EE}" type="parTrans" cxnId="{1951BA18-3629-4884-AF1A-72BABBF814C0}">
      <dgm:prSet/>
      <dgm:spPr/>
      <dgm:t>
        <a:bodyPr/>
        <a:lstStyle/>
        <a:p>
          <a:endParaRPr lang="ru-RU"/>
        </a:p>
      </dgm:t>
    </dgm:pt>
    <dgm:pt modelId="{89950BE4-0D82-444F-9BEE-4148B85BA8AC}" type="sibTrans" cxnId="{1951BA18-3629-4884-AF1A-72BABBF814C0}">
      <dgm:prSet/>
      <dgm:spPr/>
      <dgm:t>
        <a:bodyPr/>
        <a:lstStyle/>
        <a:p>
          <a:endParaRPr lang="ru-RU"/>
        </a:p>
      </dgm:t>
    </dgm:pt>
    <dgm:pt modelId="{EA3EC438-E13E-4322-AA3F-3B59FEB7C8AD}" type="pres">
      <dgm:prSet presAssocID="{8A7F1266-270A-4E23-9489-DA2CC706F3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C844B4-D140-4F59-96A9-F1C84BF3EB06}" type="pres">
      <dgm:prSet presAssocID="{0017B98C-F14C-4F62-B59B-2D16000CD6B1}" presName="boxAndChildren" presStyleCnt="0"/>
      <dgm:spPr/>
      <dgm:t>
        <a:bodyPr/>
        <a:lstStyle/>
        <a:p>
          <a:endParaRPr lang="ru-RU"/>
        </a:p>
      </dgm:t>
    </dgm:pt>
    <dgm:pt modelId="{5F2D20A6-2609-4450-B8C7-2EEE6A5EA977}" type="pres">
      <dgm:prSet presAssocID="{0017B98C-F14C-4F62-B59B-2D16000CD6B1}" presName="parentTextBox" presStyleLbl="node1" presStyleIdx="0" presStyleCnt="3"/>
      <dgm:spPr/>
      <dgm:t>
        <a:bodyPr/>
        <a:lstStyle/>
        <a:p>
          <a:endParaRPr lang="ru-RU"/>
        </a:p>
      </dgm:t>
    </dgm:pt>
    <dgm:pt modelId="{C95E80DC-3255-4E55-8CB5-3B8A2A6AFFEA}" type="pres">
      <dgm:prSet presAssocID="{0017B98C-F14C-4F62-B59B-2D16000CD6B1}" presName="entireBox" presStyleLbl="node1" presStyleIdx="0" presStyleCnt="3"/>
      <dgm:spPr/>
      <dgm:t>
        <a:bodyPr/>
        <a:lstStyle/>
        <a:p>
          <a:endParaRPr lang="ru-RU"/>
        </a:p>
      </dgm:t>
    </dgm:pt>
    <dgm:pt modelId="{9D0B814C-EC50-4B04-ACE3-5F0E5E820E8E}" type="pres">
      <dgm:prSet presAssocID="{0017B98C-F14C-4F62-B59B-2D16000CD6B1}" presName="descendantBox" presStyleCnt="0"/>
      <dgm:spPr/>
      <dgm:t>
        <a:bodyPr/>
        <a:lstStyle/>
        <a:p>
          <a:endParaRPr lang="ru-RU"/>
        </a:p>
      </dgm:t>
    </dgm:pt>
    <dgm:pt modelId="{E5D61132-5F3F-42CE-9F3E-4F39E9A8C1A8}" type="pres">
      <dgm:prSet presAssocID="{4871F0FF-850C-4665-84A9-A6F6CB6756DA}" presName="childTextBox" presStyleLbl="fgAccFollowNode1" presStyleIdx="0" presStyleCnt="6" custScaleY="135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CB896-7B5F-4BC2-B41C-F9C696AA396B}" type="pres">
      <dgm:prSet presAssocID="{9F4D6D04-3128-4FBA-A8FB-4C795C24911D}" presName="childTextBox" presStyleLbl="fgAccFollowNode1" presStyleIdx="1" presStyleCnt="6" custScaleY="13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F6602-58A1-4139-A076-02DB5D09ED1F}" type="pres">
      <dgm:prSet presAssocID="{045E4277-2903-45FF-B389-A8AECB8FDB6A}" presName="childTextBox" presStyleLbl="fgAccFollowNode1" presStyleIdx="2" presStyleCnt="6" custScaleX="90604" custScaleY="136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CB386-03E5-4DEB-8C7E-59AB535EC968}" type="pres">
      <dgm:prSet presAssocID="{A7D8B904-C6C5-45DD-A660-3BD90B23581C}" presName="childTextBox" presStyleLbl="fgAccFollowNode1" presStyleIdx="3" presStyleCnt="6" custScaleX="41123" custScaleY="136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DCC00-0FD7-4634-A9EF-299D4598D9C2}" type="pres">
      <dgm:prSet presAssocID="{64419C11-1123-45B4-A387-64ABCB9C334C}" presName="sp" presStyleCnt="0"/>
      <dgm:spPr/>
      <dgm:t>
        <a:bodyPr/>
        <a:lstStyle/>
        <a:p>
          <a:endParaRPr lang="ru-RU"/>
        </a:p>
      </dgm:t>
    </dgm:pt>
    <dgm:pt modelId="{50838028-2036-4897-9541-C80117894E45}" type="pres">
      <dgm:prSet presAssocID="{9D9D7C91-69CB-4E55-ACE2-6404026ED4C7}" presName="arrowAndChildren" presStyleCnt="0"/>
      <dgm:spPr/>
      <dgm:t>
        <a:bodyPr/>
        <a:lstStyle/>
        <a:p>
          <a:endParaRPr lang="ru-RU"/>
        </a:p>
      </dgm:t>
    </dgm:pt>
    <dgm:pt modelId="{03AF9671-79C0-46D7-8B31-BC1A0D6CF333}" type="pres">
      <dgm:prSet presAssocID="{9D9D7C91-69CB-4E55-ACE2-6404026ED4C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ABD739FD-85E1-4792-A284-AB02503B2413}" type="pres">
      <dgm:prSet presAssocID="{9D9D7C91-69CB-4E55-ACE2-6404026ED4C7}" presName="arrow" presStyleLbl="node1" presStyleIdx="1" presStyleCnt="3"/>
      <dgm:spPr/>
      <dgm:t>
        <a:bodyPr/>
        <a:lstStyle/>
        <a:p>
          <a:endParaRPr lang="ru-RU"/>
        </a:p>
      </dgm:t>
    </dgm:pt>
    <dgm:pt modelId="{C47755B7-B697-40AD-8908-6B315A9FEA9C}" type="pres">
      <dgm:prSet presAssocID="{9D9D7C91-69CB-4E55-ACE2-6404026ED4C7}" presName="descendantArrow" presStyleCnt="0"/>
      <dgm:spPr/>
      <dgm:t>
        <a:bodyPr/>
        <a:lstStyle/>
        <a:p>
          <a:endParaRPr lang="ru-RU"/>
        </a:p>
      </dgm:t>
    </dgm:pt>
    <dgm:pt modelId="{D2F5D2FC-F678-4A4F-9778-81A75FB0DE83}" type="pres">
      <dgm:prSet presAssocID="{57C70289-E5E6-4706-8927-CE9B4CFCCA09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6D4E9-6CB5-4F0A-B43E-C02E07AF2EB1}" type="pres">
      <dgm:prSet presAssocID="{C94D7DFA-15F8-4701-86FD-FB2A79DAB60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3B1B0-9796-4131-89CC-6968A8D5BB93}" type="pres">
      <dgm:prSet presAssocID="{F33B45DB-9719-4897-8658-C2427F383579}" presName="sp" presStyleCnt="0"/>
      <dgm:spPr/>
      <dgm:t>
        <a:bodyPr/>
        <a:lstStyle/>
        <a:p>
          <a:endParaRPr lang="ru-RU"/>
        </a:p>
      </dgm:t>
    </dgm:pt>
    <dgm:pt modelId="{8BA26CA2-34D8-4491-B82F-54AC07F3E8F7}" type="pres">
      <dgm:prSet presAssocID="{A7B98300-4C6C-4B26-9A49-CD8539898646}" presName="arrowAndChildren" presStyleCnt="0"/>
      <dgm:spPr/>
      <dgm:t>
        <a:bodyPr/>
        <a:lstStyle/>
        <a:p>
          <a:endParaRPr lang="ru-RU"/>
        </a:p>
      </dgm:t>
    </dgm:pt>
    <dgm:pt modelId="{39DA8357-4FAA-404C-9622-588531365FE6}" type="pres">
      <dgm:prSet presAssocID="{A7B98300-4C6C-4B26-9A49-CD8539898646}" presName="parentTextArrow" presStyleLbl="node1" presStyleIdx="2" presStyleCnt="3" custScaleY="70085"/>
      <dgm:spPr/>
      <dgm:t>
        <a:bodyPr/>
        <a:lstStyle/>
        <a:p>
          <a:endParaRPr lang="ru-RU"/>
        </a:p>
      </dgm:t>
    </dgm:pt>
  </dgm:ptLst>
  <dgm:cxnLst>
    <dgm:cxn modelId="{D36AE252-81DD-4F03-85BC-4A01B5BA9103}" srcId="{0017B98C-F14C-4F62-B59B-2D16000CD6B1}" destId="{9F4D6D04-3128-4FBA-A8FB-4C795C24911D}" srcOrd="1" destOrd="0" parTransId="{AD8F9ECC-3CD3-4815-9615-99FBF56484F9}" sibTransId="{635704F2-10DA-463B-A55A-8523903A4FB6}"/>
    <dgm:cxn modelId="{46CDB4E7-AD23-403B-AA73-D8B01454D5B8}" type="presOf" srcId="{9F4D6D04-3128-4FBA-A8FB-4C795C24911D}" destId="{376CB896-7B5F-4BC2-B41C-F9C696AA396B}" srcOrd="0" destOrd="0" presId="urn:microsoft.com/office/officeart/2005/8/layout/process4"/>
    <dgm:cxn modelId="{CDBEEFC8-C55D-4CD5-ACB4-728EE5B44EED}" srcId="{9D9D7C91-69CB-4E55-ACE2-6404026ED4C7}" destId="{57C70289-E5E6-4706-8927-CE9B4CFCCA09}" srcOrd="0" destOrd="0" parTransId="{DA81DD76-E973-4741-8F90-DC97F5C55543}" sibTransId="{FB8ACD73-188C-4B10-818F-E65E6CDD4087}"/>
    <dgm:cxn modelId="{1781A5DC-7840-490D-8F53-499C81BC368E}" srcId="{8A7F1266-270A-4E23-9489-DA2CC706F3F8}" destId="{0017B98C-F14C-4F62-B59B-2D16000CD6B1}" srcOrd="2" destOrd="0" parTransId="{693D3BEA-A046-4C3E-8E77-5C7E8FEAC64B}" sibTransId="{C207E959-813F-4EDA-97F3-7CB9E844A443}"/>
    <dgm:cxn modelId="{16A5B769-7764-445E-8C1C-A13F91A1787F}" type="presOf" srcId="{A7B98300-4C6C-4B26-9A49-CD8539898646}" destId="{39DA8357-4FAA-404C-9622-588531365FE6}" srcOrd="0" destOrd="0" presId="urn:microsoft.com/office/officeart/2005/8/layout/process4"/>
    <dgm:cxn modelId="{BDDD9097-57CD-43CF-8558-830030C488EB}" type="presOf" srcId="{9D9D7C91-69CB-4E55-ACE2-6404026ED4C7}" destId="{03AF9671-79C0-46D7-8B31-BC1A0D6CF333}" srcOrd="0" destOrd="0" presId="urn:microsoft.com/office/officeart/2005/8/layout/process4"/>
    <dgm:cxn modelId="{02468CF0-E2B2-4A1A-8922-6E2AD0690C37}" type="presOf" srcId="{045E4277-2903-45FF-B389-A8AECB8FDB6A}" destId="{17CF6602-58A1-4139-A076-02DB5D09ED1F}" srcOrd="0" destOrd="0" presId="urn:microsoft.com/office/officeart/2005/8/layout/process4"/>
    <dgm:cxn modelId="{85CBF46A-DB74-4721-9032-19996E3B9D5C}" type="presOf" srcId="{0017B98C-F14C-4F62-B59B-2D16000CD6B1}" destId="{C95E80DC-3255-4E55-8CB5-3B8A2A6AFFEA}" srcOrd="1" destOrd="0" presId="urn:microsoft.com/office/officeart/2005/8/layout/process4"/>
    <dgm:cxn modelId="{8D246651-0CB9-483C-9762-612F79CD09AF}" type="presOf" srcId="{0017B98C-F14C-4F62-B59B-2D16000CD6B1}" destId="{5F2D20A6-2609-4450-B8C7-2EEE6A5EA977}" srcOrd="0" destOrd="0" presId="urn:microsoft.com/office/officeart/2005/8/layout/process4"/>
    <dgm:cxn modelId="{77FD5B30-9AD9-4C5C-B4C8-6DC0BD7E1748}" type="presOf" srcId="{57C70289-E5E6-4706-8927-CE9B4CFCCA09}" destId="{D2F5D2FC-F678-4A4F-9778-81A75FB0DE83}" srcOrd="0" destOrd="0" presId="urn:microsoft.com/office/officeart/2005/8/layout/process4"/>
    <dgm:cxn modelId="{10A44EF4-DA4B-4818-A2A0-B4DCC2219EDD}" srcId="{8A7F1266-270A-4E23-9489-DA2CC706F3F8}" destId="{A7B98300-4C6C-4B26-9A49-CD8539898646}" srcOrd="0" destOrd="0" parTransId="{E11C84A6-BB86-4117-A741-8BC76A1701C3}" sibTransId="{F33B45DB-9719-4897-8658-C2427F383579}"/>
    <dgm:cxn modelId="{886F2CE8-E3B8-443E-82C2-27368B07BB05}" type="presOf" srcId="{A7D8B904-C6C5-45DD-A660-3BD90B23581C}" destId="{0C9CB386-03E5-4DEB-8C7E-59AB535EC968}" srcOrd="0" destOrd="0" presId="urn:microsoft.com/office/officeart/2005/8/layout/process4"/>
    <dgm:cxn modelId="{8468787C-DE8A-42E2-92F7-F6D41CF867BB}" type="presOf" srcId="{8A7F1266-270A-4E23-9489-DA2CC706F3F8}" destId="{EA3EC438-E13E-4322-AA3F-3B59FEB7C8AD}" srcOrd="0" destOrd="0" presId="urn:microsoft.com/office/officeart/2005/8/layout/process4"/>
    <dgm:cxn modelId="{EF2FD3E5-8FE5-464C-A5FE-DC9CCE51CC27}" type="presOf" srcId="{4871F0FF-850C-4665-84A9-A6F6CB6756DA}" destId="{E5D61132-5F3F-42CE-9F3E-4F39E9A8C1A8}" srcOrd="0" destOrd="0" presId="urn:microsoft.com/office/officeart/2005/8/layout/process4"/>
    <dgm:cxn modelId="{9D0A5DE5-A234-447D-8435-2CB5BD4F3098}" type="presOf" srcId="{C94D7DFA-15F8-4701-86FD-FB2A79DAB60F}" destId="{DE46D4E9-6CB5-4F0A-B43E-C02E07AF2EB1}" srcOrd="0" destOrd="0" presId="urn:microsoft.com/office/officeart/2005/8/layout/process4"/>
    <dgm:cxn modelId="{8940DE70-4680-4CCA-8177-13274B28CFAF}" srcId="{0017B98C-F14C-4F62-B59B-2D16000CD6B1}" destId="{4871F0FF-850C-4665-84A9-A6F6CB6756DA}" srcOrd="0" destOrd="0" parTransId="{DF2B35BF-32AF-47CA-BE7E-30CC384142DE}" sibTransId="{FDAF0625-0CEA-45A4-84B0-29F3D37AF5C5}"/>
    <dgm:cxn modelId="{1951BA18-3629-4884-AF1A-72BABBF814C0}" srcId="{0017B98C-F14C-4F62-B59B-2D16000CD6B1}" destId="{A7D8B904-C6C5-45DD-A660-3BD90B23581C}" srcOrd="3" destOrd="0" parTransId="{C47A830A-14C1-46F1-BB38-7534FD3103EE}" sibTransId="{89950BE4-0D82-444F-9BEE-4148B85BA8AC}"/>
    <dgm:cxn modelId="{9AC24A24-9C83-4888-B408-4AE670CEFEF7}" srcId="{8A7F1266-270A-4E23-9489-DA2CC706F3F8}" destId="{9D9D7C91-69CB-4E55-ACE2-6404026ED4C7}" srcOrd="1" destOrd="0" parTransId="{F005FE3F-D619-42F5-A22F-154A6D970BA1}" sibTransId="{64419C11-1123-45B4-A387-64ABCB9C334C}"/>
    <dgm:cxn modelId="{FC402A4E-4715-4AAB-866C-BE0622AD4FE5}" srcId="{9D9D7C91-69CB-4E55-ACE2-6404026ED4C7}" destId="{C94D7DFA-15F8-4701-86FD-FB2A79DAB60F}" srcOrd="1" destOrd="0" parTransId="{A5406514-3061-4480-8F44-90408C490296}" sibTransId="{DB1EC4D3-65E3-44B6-80CB-830D4F8DE9FC}"/>
    <dgm:cxn modelId="{8EA6147A-0CB0-45A3-A91A-6CBBBF53AE5C}" srcId="{0017B98C-F14C-4F62-B59B-2D16000CD6B1}" destId="{045E4277-2903-45FF-B389-A8AECB8FDB6A}" srcOrd="2" destOrd="0" parTransId="{D5E64261-6293-475A-A0D9-CD10F59A1EF7}" sibTransId="{CBE9FBF7-9CDE-4690-805C-E4FF95CB07D8}"/>
    <dgm:cxn modelId="{6AC24855-74E4-4E59-A095-18A9FEDE17EC}" type="presOf" srcId="{9D9D7C91-69CB-4E55-ACE2-6404026ED4C7}" destId="{ABD739FD-85E1-4792-A284-AB02503B2413}" srcOrd="1" destOrd="0" presId="urn:microsoft.com/office/officeart/2005/8/layout/process4"/>
    <dgm:cxn modelId="{7BCEBB3E-A5C3-49FA-9B00-F8B37B7AEE8F}" type="presParOf" srcId="{EA3EC438-E13E-4322-AA3F-3B59FEB7C8AD}" destId="{67C844B4-D140-4F59-96A9-F1C84BF3EB06}" srcOrd="0" destOrd="0" presId="urn:microsoft.com/office/officeart/2005/8/layout/process4"/>
    <dgm:cxn modelId="{D180CAB9-A469-4F21-9BD4-4304C718EBC6}" type="presParOf" srcId="{67C844B4-D140-4F59-96A9-F1C84BF3EB06}" destId="{5F2D20A6-2609-4450-B8C7-2EEE6A5EA977}" srcOrd="0" destOrd="0" presId="urn:microsoft.com/office/officeart/2005/8/layout/process4"/>
    <dgm:cxn modelId="{BD906285-5A7E-47B6-B5E3-2175EC41957A}" type="presParOf" srcId="{67C844B4-D140-4F59-96A9-F1C84BF3EB06}" destId="{C95E80DC-3255-4E55-8CB5-3B8A2A6AFFEA}" srcOrd="1" destOrd="0" presId="urn:microsoft.com/office/officeart/2005/8/layout/process4"/>
    <dgm:cxn modelId="{725F2BAA-A71B-4732-BF1E-49DC712572BA}" type="presParOf" srcId="{67C844B4-D140-4F59-96A9-F1C84BF3EB06}" destId="{9D0B814C-EC50-4B04-ACE3-5F0E5E820E8E}" srcOrd="2" destOrd="0" presId="urn:microsoft.com/office/officeart/2005/8/layout/process4"/>
    <dgm:cxn modelId="{36AD9F61-4BAE-4CC8-9B51-E99798A7417C}" type="presParOf" srcId="{9D0B814C-EC50-4B04-ACE3-5F0E5E820E8E}" destId="{E5D61132-5F3F-42CE-9F3E-4F39E9A8C1A8}" srcOrd="0" destOrd="0" presId="urn:microsoft.com/office/officeart/2005/8/layout/process4"/>
    <dgm:cxn modelId="{18D06B41-EDE9-4210-AE07-DF30B3737067}" type="presParOf" srcId="{9D0B814C-EC50-4B04-ACE3-5F0E5E820E8E}" destId="{376CB896-7B5F-4BC2-B41C-F9C696AA396B}" srcOrd="1" destOrd="0" presId="urn:microsoft.com/office/officeart/2005/8/layout/process4"/>
    <dgm:cxn modelId="{45377404-511D-4684-8A73-5B2BFCE2AB6C}" type="presParOf" srcId="{9D0B814C-EC50-4B04-ACE3-5F0E5E820E8E}" destId="{17CF6602-58A1-4139-A076-02DB5D09ED1F}" srcOrd="2" destOrd="0" presId="urn:microsoft.com/office/officeart/2005/8/layout/process4"/>
    <dgm:cxn modelId="{C5418F04-31AA-47E4-A88D-297B0B07F124}" type="presParOf" srcId="{9D0B814C-EC50-4B04-ACE3-5F0E5E820E8E}" destId="{0C9CB386-03E5-4DEB-8C7E-59AB535EC968}" srcOrd="3" destOrd="0" presId="urn:microsoft.com/office/officeart/2005/8/layout/process4"/>
    <dgm:cxn modelId="{2F13967B-F70B-4624-8DBC-A2E245A68116}" type="presParOf" srcId="{EA3EC438-E13E-4322-AA3F-3B59FEB7C8AD}" destId="{4F4DCC00-0FD7-4634-A9EF-299D4598D9C2}" srcOrd="1" destOrd="0" presId="urn:microsoft.com/office/officeart/2005/8/layout/process4"/>
    <dgm:cxn modelId="{1FD7A790-8D19-4320-9507-E89C78341EB7}" type="presParOf" srcId="{EA3EC438-E13E-4322-AA3F-3B59FEB7C8AD}" destId="{50838028-2036-4897-9541-C80117894E45}" srcOrd="2" destOrd="0" presId="urn:microsoft.com/office/officeart/2005/8/layout/process4"/>
    <dgm:cxn modelId="{D82AE064-9DCE-46D7-BAA5-C01CB478E470}" type="presParOf" srcId="{50838028-2036-4897-9541-C80117894E45}" destId="{03AF9671-79C0-46D7-8B31-BC1A0D6CF333}" srcOrd="0" destOrd="0" presId="urn:microsoft.com/office/officeart/2005/8/layout/process4"/>
    <dgm:cxn modelId="{35FA6F10-5AF6-44D5-8594-A2410A16D810}" type="presParOf" srcId="{50838028-2036-4897-9541-C80117894E45}" destId="{ABD739FD-85E1-4792-A284-AB02503B2413}" srcOrd="1" destOrd="0" presId="urn:microsoft.com/office/officeart/2005/8/layout/process4"/>
    <dgm:cxn modelId="{3F1A6EB1-DB3B-44F9-A6A0-C2D71ED805D5}" type="presParOf" srcId="{50838028-2036-4897-9541-C80117894E45}" destId="{C47755B7-B697-40AD-8908-6B315A9FEA9C}" srcOrd="2" destOrd="0" presId="urn:microsoft.com/office/officeart/2005/8/layout/process4"/>
    <dgm:cxn modelId="{1491AFC4-5EDE-44D9-8759-391BF1F37CF5}" type="presParOf" srcId="{C47755B7-B697-40AD-8908-6B315A9FEA9C}" destId="{D2F5D2FC-F678-4A4F-9778-81A75FB0DE83}" srcOrd="0" destOrd="0" presId="urn:microsoft.com/office/officeart/2005/8/layout/process4"/>
    <dgm:cxn modelId="{1EE4ECF7-B9DC-4AC3-847B-92F08E65CDEF}" type="presParOf" srcId="{C47755B7-B697-40AD-8908-6B315A9FEA9C}" destId="{DE46D4E9-6CB5-4F0A-B43E-C02E07AF2EB1}" srcOrd="1" destOrd="0" presId="urn:microsoft.com/office/officeart/2005/8/layout/process4"/>
    <dgm:cxn modelId="{E0EC6D81-ECE1-4FCD-8314-02E60B1DDFA4}" type="presParOf" srcId="{EA3EC438-E13E-4322-AA3F-3B59FEB7C8AD}" destId="{0EC3B1B0-9796-4131-89CC-6968A8D5BB93}" srcOrd="3" destOrd="0" presId="urn:microsoft.com/office/officeart/2005/8/layout/process4"/>
    <dgm:cxn modelId="{EAC06CD0-699A-4B61-8C71-10E82FE8D865}" type="presParOf" srcId="{EA3EC438-E13E-4322-AA3F-3B59FEB7C8AD}" destId="{8BA26CA2-34D8-4491-B82F-54AC07F3E8F7}" srcOrd="4" destOrd="0" presId="urn:microsoft.com/office/officeart/2005/8/layout/process4"/>
    <dgm:cxn modelId="{99719CFB-8182-4FB7-AA9F-511342ECB91D}" type="presParOf" srcId="{8BA26CA2-34D8-4491-B82F-54AC07F3E8F7}" destId="{39DA8357-4FAA-404C-9622-588531365FE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EB9182-C5E2-4694-8755-033256C393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ECF4AC-8B7F-4437-AF2D-866CBA84E6EE}">
      <dgm:prSet phldrT="[Текст]"/>
      <dgm:spPr/>
      <dgm:t>
        <a:bodyPr/>
        <a:lstStyle/>
        <a:p>
          <a:r>
            <a:rPr lang="ru-RU" dirty="0" smtClean="0"/>
            <a:t>Государственное (муниципальное) задание</a:t>
          </a:r>
        </a:p>
      </dgm:t>
    </dgm:pt>
    <dgm:pt modelId="{9AF993D6-06C5-40F1-9648-B8902E4E2549}" type="parTrans" cxnId="{A382673E-5AF5-43CF-A69C-2A57266FD6EC}">
      <dgm:prSet/>
      <dgm:spPr/>
      <dgm:t>
        <a:bodyPr/>
        <a:lstStyle/>
        <a:p>
          <a:endParaRPr lang="ru-RU"/>
        </a:p>
      </dgm:t>
    </dgm:pt>
    <dgm:pt modelId="{65FF418D-8EB2-49F6-9C7B-F7A90E28249C}" type="sibTrans" cxnId="{A382673E-5AF5-43CF-A69C-2A57266FD6EC}">
      <dgm:prSet/>
      <dgm:spPr/>
      <dgm:t>
        <a:bodyPr/>
        <a:lstStyle/>
        <a:p>
          <a:endParaRPr lang="ru-RU"/>
        </a:p>
      </dgm:t>
    </dgm:pt>
    <dgm:pt modelId="{915505AF-84CD-4CEA-A2DF-4C1AFA6E67A1}">
      <dgm:prSet phldrT="[Текст]" custT="1"/>
      <dgm:spPr/>
      <dgm:t>
        <a:bodyPr/>
        <a:lstStyle/>
        <a:p>
          <a:r>
            <a:rPr lang="ru-RU" sz="1800" dirty="0" smtClean="0"/>
            <a:t>услуги</a:t>
          </a:r>
          <a:endParaRPr lang="ru-RU" sz="1800" dirty="0"/>
        </a:p>
      </dgm:t>
    </dgm:pt>
    <dgm:pt modelId="{D8B63F92-AE3D-4609-8405-9DD30858A1B2}" type="parTrans" cxnId="{31579DC8-C958-41EF-812B-CC3D3562EF49}">
      <dgm:prSet/>
      <dgm:spPr/>
      <dgm:t>
        <a:bodyPr/>
        <a:lstStyle/>
        <a:p>
          <a:endParaRPr lang="ru-RU"/>
        </a:p>
      </dgm:t>
    </dgm:pt>
    <dgm:pt modelId="{C8973F77-B310-4082-A3AF-AB575A295EE9}" type="sibTrans" cxnId="{31579DC8-C958-41EF-812B-CC3D3562EF49}">
      <dgm:prSet/>
      <dgm:spPr/>
      <dgm:t>
        <a:bodyPr/>
        <a:lstStyle/>
        <a:p>
          <a:endParaRPr lang="ru-RU"/>
        </a:p>
      </dgm:t>
    </dgm:pt>
    <dgm:pt modelId="{AB8EBF00-95AC-481C-9B38-00538F62BE16}">
      <dgm:prSet phldrT="[Текст]"/>
      <dgm:spPr/>
      <dgm:t>
        <a:bodyPr/>
        <a:lstStyle/>
        <a:p>
          <a:r>
            <a:rPr lang="ru-RU" dirty="0" smtClean="0"/>
            <a:t>Программное мероприятие 2</a:t>
          </a:r>
          <a:endParaRPr lang="ru-RU" dirty="0"/>
        </a:p>
      </dgm:t>
    </dgm:pt>
    <dgm:pt modelId="{40192ABB-C961-40F2-BAE8-1544AEE8719C}" type="parTrans" cxnId="{97449AF4-BF29-41D5-A06B-FC49BF27A82E}">
      <dgm:prSet/>
      <dgm:spPr/>
      <dgm:t>
        <a:bodyPr/>
        <a:lstStyle/>
        <a:p>
          <a:endParaRPr lang="ru-RU"/>
        </a:p>
      </dgm:t>
    </dgm:pt>
    <dgm:pt modelId="{677B040E-C8A8-4DBA-905E-5D30458985D9}" type="sibTrans" cxnId="{97449AF4-BF29-41D5-A06B-FC49BF27A82E}">
      <dgm:prSet/>
      <dgm:spPr/>
      <dgm:t>
        <a:bodyPr/>
        <a:lstStyle/>
        <a:p>
          <a:endParaRPr lang="ru-RU"/>
        </a:p>
      </dgm:t>
    </dgm:pt>
    <dgm:pt modelId="{9FA5C4FD-7DCE-4304-9FC2-263CCAE67470}">
      <dgm:prSet phldrT="[Текст]" custT="1"/>
      <dgm:spPr/>
      <dgm:t>
        <a:bodyPr/>
        <a:lstStyle/>
        <a:p>
          <a:r>
            <a:rPr lang="ru-RU" sz="1800" dirty="0" smtClean="0"/>
            <a:t>Приобретение</a:t>
          </a:r>
          <a:r>
            <a:rPr lang="ru-RU" sz="1400" dirty="0" smtClean="0"/>
            <a:t> </a:t>
          </a:r>
          <a:r>
            <a:rPr lang="ru-RU" sz="1800" dirty="0" smtClean="0"/>
            <a:t>оборудования</a:t>
          </a:r>
          <a:endParaRPr lang="ru-RU" sz="1400" dirty="0"/>
        </a:p>
      </dgm:t>
    </dgm:pt>
    <dgm:pt modelId="{09F5B953-6F2C-4731-911C-D701FF2947B0}" type="parTrans" cxnId="{8F47C72C-055A-404B-A552-FB19588B3B66}">
      <dgm:prSet/>
      <dgm:spPr/>
      <dgm:t>
        <a:bodyPr/>
        <a:lstStyle/>
        <a:p>
          <a:endParaRPr lang="ru-RU"/>
        </a:p>
      </dgm:t>
    </dgm:pt>
    <dgm:pt modelId="{C8706DF5-95BC-4E5B-9F97-06767A0001F8}" type="sibTrans" cxnId="{8F47C72C-055A-404B-A552-FB19588B3B66}">
      <dgm:prSet/>
      <dgm:spPr/>
      <dgm:t>
        <a:bodyPr/>
        <a:lstStyle/>
        <a:p>
          <a:endParaRPr lang="ru-RU"/>
        </a:p>
      </dgm:t>
    </dgm:pt>
    <dgm:pt modelId="{B59DB356-6F7A-42A6-820F-853F124418BA}">
      <dgm:prSet phldrT="[Текст]" custT="1"/>
      <dgm:spPr/>
      <dgm:t>
        <a:bodyPr/>
        <a:lstStyle/>
        <a:p>
          <a:r>
            <a:rPr lang="ru-RU" sz="1800" dirty="0" smtClean="0"/>
            <a:t>работы</a:t>
          </a:r>
          <a:endParaRPr lang="ru-RU" sz="1400" dirty="0"/>
        </a:p>
      </dgm:t>
    </dgm:pt>
    <dgm:pt modelId="{0DFD7835-CF02-4DD7-AC57-044C7B1CB134}" type="parTrans" cxnId="{7E4CF559-142C-43A8-B3D4-6E11619CEC0A}">
      <dgm:prSet/>
      <dgm:spPr/>
      <dgm:t>
        <a:bodyPr/>
        <a:lstStyle/>
        <a:p>
          <a:endParaRPr lang="ru-RU"/>
        </a:p>
      </dgm:t>
    </dgm:pt>
    <dgm:pt modelId="{84D920E6-288B-47EF-8B8C-897A5E73EFF8}" type="sibTrans" cxnId="{7E4CF559-142C-43A8-B3D4-6E11619CEC0A}">
      <dgm:prSet/>
      <dgm:spPr/>
      <dgm:t>
        <a:bodyPr/>
        <a:lstStyle/>
        <a:p>
          <a:endParaRPr lang="ru-RU"/>
        </a:p>
      </dgm:t>
    </dgm:pt>
    <dgm:pt modelId="{1E683FEF-B0AD-4880-A362-684B8A93ADD7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CCC2BD2E-E50E-46C1-B949-55167B070DE8}" type="parTrans" cxnId="{CA7BC231-5FCF-4940-B332-828C7E40FD29}">
      <dgm:prSet/>
      <dgm:spPr/>
      <dgm:t>
        <a:bodyPr/>
        <a:lstStyle/>
        <a:p>
          <a:endParaRPr lang="ru-RU"/>
        </a:p>
      </dgm:t>
    </dgm:pt>
    <dgm:pt modelId="{978A160C-CF7F-4E94-9D9D-6623ABEBF317}" type="sibTrans" cxnId="{CA7BC231-5FCF-4940-B332-828C7E40FD29}">
      <dgm:prSet/>
      <dgm:spPr/>
      <dgm:t>
        <a:bodyPr/>
        <a:lstStyle/>
        <a:p>
          <a:endParaRPr lang="ru-RU"/>
        </a:p>
      </dgm:t>
    </dgm:pt>
    <dgm:pt modelId="{C86DEE3F-9F28-45B6-9AE0-5AD0FAB97978}">
      <dgm:prSet phldrT="[Текст]"/>
      <dgm:spPr/>
      <dgm:t>
        <a:bodyPr/>
        <a:lstStyle/>
        <a:p>
          <a:r>
            <a:rPr lang="ru-RU" dirty="0" smtClean="0"/>
            <a:t>Программное мероприятие </a:t>
          </a:r>
          <a:r>
            <a:rPr lang="en-US" dirty="0" smtClean="0"/>
            <a:t>n</a:t>
          </a:r>
          <a:endParaRPr lang="ru-RU" dirty="0"/>
        </a:p>
      </dgm:t>
    </dgm:pt>
    <dgm:pt modelId="{72C26368-B8CA-429C-A674-CD900EC91599}" type="parTrans" cxnId="{14AE803C-1298-4A2F-BAC2-5BB00D4F2D97}">
      <dgm:prSet/>
      <dgm:spPr/>
      <dgm:t>
        <a:bodyPr/>
        <a:lstStyle/>
        <a:p>
          <a:endParaRPr lang="ru-RU"/>
        </a:p>
      </dgm:t>
    </dgm:pt>
    <dgm:pt modelId="{EBAA6AAF-8CC5-42B3-991D-AA03BDFC5DE2}" type="sibTrans" cxnId="{14AE803C-1298-4A2F-BAC2-5BB00D4F2D97}">
      <dgm:prSet/>
      <dgm:spPr/>
      <dgm:t>
        <a:bodyPr/>
        <a:lstStyle/>
        <a:p>
          <a:endParaRPr lang="ru-RU"/>
        </a:p>
      </dgm:t>
    </dgm:pt>
    <dgm:pt modelId="{98C4135E-D174-4198-A4FE-5A0504B5A17C}">
      <dgm:prSet phldrT="[Текст]" custT="1"/>
      <dgm:spPr/>
      <dgm:t>
        <a:bodyPr/>
        <a:lstStyle/>
        <a:p>
          <a:r>
            <a:rPr lang="ru-RU" sz="1800" dirty="0" smtClean="0"/>
            <a:t>Капитальный ремонт</a:t>
          </a:r>
          <a:endParaRPr lang="ru-RU" sz="1800" dirty="0"/>
        </a:p>
      </dgm:t>
    </dgm:pt>
    <dgm:pt modelId="{1E5A17FF-F7A4-47DE-B9C1-CA9107309B45}" type="parTrans" cxnId="{DCDFBD56-4FA7-40CB-BCA3-EB8DBC19F8FE}">
      <dgm:prSet/>
      <dgm:spPr/>
      <dgm:t>
        <a:bodyPr/>
        <a:lstStyle/>
        <a:p>
          <a:endParaRPr lang="ru-RU"/>
        </a:p>
      </dgm:t>
    </dgm:pt>
    <dgm:pt modelId="{323C663E-42A8-4C4B-8140-662FDF0856AB}" type="sibTrans" cxnId="{DCDFBD56-4FA7-40CB-BCA3-EB8DBC19F8FE}">
      <dgm:prSet/>
      <dgm:spPr/>
      <dgm:t>
        <a:bodyPr/>
        <a:lstStyle/>
        <a:p>
          <a:endParaRPr lang="ru-RU"/>
        </a:p>
      </dgm:t>
    </dgm:pt>
    <dgm:pt modelId="{4EF27C90-A189-4B4D-89F8-D5CCF1351A9B}">
      <dgm:prSet phldrT="[Текст]" custT="1"/>
      <dgm:spPr/>
      <dgm:t>
        <a:bodyPr/>
        <a:lstStyle/>
        <a:p>
          <a:r>
            <a:rPr lang="ru-RU" sz="2400" b="0" dirty="0" smtClean="0"/>
            <a:t>Государственная (муниципальная) программа</a:t>
          </a:r>
        </a:p>
      </dgm:t>
    </dgm:pt>
    <dgm:pt modelId="{FF6ABA60-EB76-4CA0-A9AD-C80BEEE551BB}" type="sibTrans" cxnId="{1A52B31A-23BC-4BCE-8AD3-E2D9EE9067AD}">
      <dgm:prSet/>
      <dgm:spPr/>
      <dgm:t>
        <a:bodyPr/>
        <a:lstStyle/>
        <a:p>
          <a:endParaRPr lang="ru-RU"/>
        </a:p>
      </dgm:t>
    </dgm:pt>
    <dgm:pt modelId="{42EE5159-34F5-4485-93BF-F8B8CFED71B2}" type="parTrans" cxnId="{1A52B31A-23BC-4BCE-8AD3-E2D9EE9067AD}">
      <dgm:prSet/>
      <dgm:spPr/>
      <dgm:t>
        <a:bodyPr/>
        <a:lstStyle/>
        <a:p>
          <a:endParaRPr lang="ru-RU"/>
        </a:p>
      </dgm:t>
    </dgm:pt>
    <dgm:pt modelId="{8E57FB3E-97FD-4D46-B756-030F533AC01E}">
      <dgm:prSet phldrT="[Текст]" custT="1"/>
      <dgm:spPr/>
      <dgm:t>
        <a:bodyPr/>
        <a:lstStyle/>
        <a:p>
          <a:r>
            <a:rPr lang="ru-RU" sz="1800" dirty="0" smtClean="0"/>
            <a:t>Подпрограмма 1</a:t>
          </a:r>
        </a:p>
      </dgm:t>
    </dgm:pt>
    <dgm:pt modelId="{96FE5505-D3BF-40A5-BA28-4FCB399C386F}" type="parTrans" cxnId="{59316D76-894A-4134-81F6-220685F500FE}">
      <dgm:prSet/>
      <dgm:spPr/>
      <dgm:t>
        <a:bodyPr/>
        <a:lstStyle/>
        <a:p>
          <a:endParaRPr lang="ru-RU"/>
        </a:p>
      </dgm:t>
    </dgm:pt>
    <dgm:pt modelId="{ABF681E8-8A90-4D39-9880-0F3D91BF62F7}" type="sibTrans" cxnId="{59316D76-894A-4134-81F6-220685F500FE}">
      <dgm:prSet/>
      <dgm:spPr/>
      <dgm:t>
        <a:bodyPr/>
        <a:lstStyle/>
        <a:p>
          <a:endParaRPr lang="ru-RU"/>
        </a:p>
      </dgm:t>
    </dgm:pt>
    <dgm:pt modelId="{2B5E4CCE-7918-4958-8F0E-2D9924EB5893}">
      <dgm:prSet phldrT="[Текст]" custT="1"/>
      <dgm:spPr/>
      <dgm:t>
        <a:bodyPr/>
        <a:lstStyle/>
        <a:p>
          <a:r>
            <a:rPr lang="ru-RU" sz="1800" dirty="0" smtClean="0"/>
            <a:t>Подпрограмма </a:t>
          </a:r>
          <a:r>
            <a:rPr lang="en-US" sz="1800" dirty="0" smtClean="0"/>
            <a:t>k</a:t>
          </a:r>
          <a:endParaRPr lang="ru-RU" sz="1800" dirty="0"/>
        </a:p>
      </dgm:t>
    </dgm:pt>
    <dgm:pt modelId="{3B5EEAF0-847A-48D7-8336-55F0EA73B02F}" type="parTrans" cxnId="{51478589-7906-492D-BD5B-765DCE23FF4D}">
      <dgm:prSet/>
      <dgm:spPr/>
      <dgm:t>
        <a:bodyPr/>
        <a:lstStyle/>
        <a:p>
          <a:endParaRPr lang="ru-RU"/>
        </a:p>
      </dgm:t>
    </dgm:pt>
    <dgm:pt modelId="{641088DD-8EB0-4B6A-A662-846FBCA21BDB}" type="sibTrans" cxnId="{51478589-7906-492D-BD5B-765DCE23FF4D}">
      <dgm:prSet/>
      <dgm:spPr/>
      <dgm:t>
        <a:bodyPr/>
        <a:lstStyle/>
        <a:p>
          <a:endParaRPr lang="ru-RU"/>
        </a:p>
      </dgm:t>
    </dgm:pt>
    <dgm:pt modelId="{17A1126F-D1F4-4550-933C-B8F5759FCFF7}">
      <dgm:prSet phldrT="[Текст]" custT="1"/>
      <dgm:spPr/>
      <dgm:t>
        <a:bodyPr/>
        <a:lstStyle/>
        <a:p>
          <a:r>
            <a:rPr lang="ru-RU" sz="1800" dirty="0" smtClean="0"/>
            <a:t>…</a:t>
          </a:r>
          <a:endParaRPr lang="ru-RU" sz="1800" dirty="0"/>
        </a:p>
      </dgm:t>
    </dgm:pt>
    <dgm:pt modelId="{89F2BFA2-114D-46BF-ACC7-0853FA1E4519}" type="parTrans" cxnId="{6BA12D00-2035-464F-8C42-2523BDFB8D60}">
      <dgm:prSet/>
      <dgm:spPr/>
      <dgm:t>
        <a:bodyPr/>
        <a:lstStyle/>
        <a:p>
          <a:endParaRPr lang="ru-RU"/>
        </a:p>
      </dgm:t>
    </dgm:pt>
    <dgm:pt modelId="{B42A1487-A690-41A8-840A-6CCC4E564E47}" type="sibTrans" cxnId="{6BA12D00-2035-464F-8C42-2523BDFB8D60}">
      <dgm:prSet/>
      <dgm:spPr/>
      <dgm:t>
        <a:bodyPr/>
        <a:lstStyle/>
        <a:p>
          <a:endParaRPr lang="ru-RU"/>
        </a:p>
      </dgm:t>
    </dgm:pt>
    <dgm:pt modelId="{382A9A97-26C4-4439-8931-DC28AC0092AF}" type="pres">
      <dgm:prSet presAssocID="{92EB9182-C5E2-4694-8755-033256C393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832C93-16CE-4850-996C-48052E13A3F6}" type="pres">
      <dgm:prSet presAssocID="{4EF27C90-A189-4B4D-89F8-D5CCF1351A9B}" presName="hierRoot1" presStyleCnt="0"/>
      <dgm:spPr/>
    </dgm:pt>
    <dgm:pt modelId="{01E7AB67-82ED-4E34-AB7F-F846FE934A25}" type="pres">
      <dgm:prSet presAssocID="{4EF27C90-A189-4B4D-89F8-D5CCF1351A9B}" presName="composite" presStyleCnt="0"/>
      <dgm:spPr/>
    </dgm:pt>
    <dgm:pt modelId="{FCA495D6-2A11-4082-B806-D070491F76AA}" type="pres">
      <dgm:prSet presAssocID="{4EF27C90-A189-4B4D-89F8-D5CCF1351A9B}" presName="background" presStyleLbl="node0" presStyleIdx="0" presStyleCnt="1"/>
      <dgm:spPr/>
    </dgm:pt>
    <dgm:pt modelId="{18C20E8D-21ED-4814-B177-07D91AABE8EF}" type="pres">
      <dgm:prSet presAssocID="{4EF27C90-A189-4B4D-89F8-D5CCF1351A9B}" presName="text" presStyleLbl="fgAcc0" presStyleIdx="0" presStyleCnt="1" custScaleX="798459" custScaleY="215170" custLinFactNeighborX="-74370" custLinFactNeighborY="-709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6E6177-F3B8-4605-88F4-F4DF56075E32}" type="pres">
      <dgm:prSet presAssocID="{4EF27C90-A189-4B4D-89F8-D5CCF1351A9B}" presName="hierChild2" presStyleCnt="0"/>
      <dgm:spPr/>
    </dgm:pt>
    <dgm:pt modelId="{D1A689D8-F900-4C6C-80F7-313925D7B138}" type="pres">
      <dgm:prSet presAssocID="{96FE5505-D3BF-40A5-BA28-4FCB399C386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4752C84-A96E-4370-AE14-1289C83B0DEE}" type="pres">
      <dgm:prSet presAssocID="{8E57FB3E-97FD-4D46-B756-030F533AC01E}" presName="hierRoot2" presStyleCnt="0"/>
      <dgm:spPr/>
    </dgm:pt>
    <dgm:pt modelId="{A31BC8EE-53CE-446A-B98A-4227889BCF41}" type="pres">
      <dgm:prSet presAssocID="{8E57FB3E-97FD-4D46-B756-030F533AC01E}" presName="composite2" presStyleCnt="0"/>
      <dgm:spPr/>
    </dgm:pt>
    <dgm:pt modelId="{61FE0360-A4AD-4349-948B-2217F0AD8064}" type="pres">
      <dgm:prSet presAssocID="{8E57FB3E-97FD-4D46-B756-030F533AC01E}" presName="background2" presStyleLbl="node2" presStyleIdx="0" presStyleCnt="3"/>
      <dgm:spPr/>
    </dgm:pt>
    <dgm:pt modelId="{9C464AB1-6FDF-42B6-8831-E8793F375513}" type="pres">
      <dgm:prSet presAssocID="{8E57FB3E-97FD-4D46-B756-030F533AC01E}" presName="text2" presStyleLbl="fgAcc2" presStyleIdx="0" presStyleCnt="3" custScaleX="446367" custScaleY="84516" custLinFactX="-5752" custLinFactNeighborX="-100000" custLinFactNeighborY="-49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153D29-174E-4638-803E-E1873506517F}" type="pres">
      <dgm:prSet presAssocID="{8E57FB3E-97FD-4D46-B756-030F533AC01E}" presName="hierChild3" presStyleCnt="0"/>
      <dgm:spPr/>
    </dgm:pt>
    <dgm:pt modelId="{79FA6D67-A5FE-4FF0-99A0-985AB573918B}" type="pres">
      <dgm:prSet presAssocID="{9AF993D6-06C5-40F1-9648-B8902E4E2549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C2BB5D8-1CAC-4E7C-B607-9FEA01075FC1}" type="pres">
      <dgm:prSet presAssocID="{D2ECF4AC-8B7F-4437-AF2D-866CBA84E6EE}" presName="hierRoot3" presStyleCnt="0"/>
      <dgm:spPr/>
    </dgm:pt>
    <dgm:pt modelId="{F16C5B07-37A9-4B14-8B78-71EA82F3C466}" type="pres">
      <dgm:prSet presAssocID="{D2ECF4AC-8B7F-4437-AF2D-866CBA84E6EE}" presName="composite3" presStyleCnt="0"/>
      <dgm:spPr/>
    </dgm:pt>
    <dgm:pt modelId="{0D56BA3B-266B-4623-9AF6-FA06D4A0942A}" type="pres">
      <dgm:prSet presAssocID="{D2ECF4AC-8B7F-4437-AF2D-866CBA84E6EE}" presName="background3" presStyleLbl="node3" presStyleIdx="0" presStyleCnt="4"/>
      <dgm:spPr/>
    </dgm:pt>
    <dgm:pt modelId="{A7932C8B-1C99-41D2-9BD8-9C12440D47C7}" type="pres">
      <dgm:prSet presAssocID="{D2ECF4AC-8B7F-4437-AF2D-866CBA84E6EE}" presName="text3" presStyleLbl="fgAcc3" presStyleIdx="0" presStyleCnt="4" custScaleX="385848" custScaleY="2681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2AE6CC-AF4D-4E55-8349-CA64E4676B3B}" type="pres">
      <dgm:prSet presAssocID="{D2ECF4AC-8B7F-4437-AF2D-866CBA84E6EE}" presName="hierChild4" presStyleCnt="0"/>
      <dgm:spPr/>
    </dgm:pt>
    <dgm:pt modelId="{923BA5D0-81B0-49D0-B327-A752D724F738}" type="pres">
      <dgm:prSet presAssocID="{D8B63F92-AE3D-4609-8405-9DD30858A1B2}" presName="Name23" presStyleLbl="parChTrans1D4" presStyleIdx="0" presStyleCnt="4"/>
      <dgm:spPr/>
      <dgm:t>
        <a:bodyPr/>
        <a:lstStyle/>
        <a:p>
          <a:endParaRPr lang="ru-RU"/>
        </a:p>
      </dgm:t>
    </dgm:pt>
    <dgm:pt modelId="{72CA7E70-F4F6-4092-8BE6-281B1E0EA150}" type="pres">
      <dgm:prSet presAssocID="{915505AF-84CD-4CEA-A2DF-4C1AFA6E67A1}" presName="hierRoot4" presStyleCnt="0"/>
      <dgm:spPr/>
    </dgm:pt>
    <dgm:pt modelId="{682655FE-164D-47BE-B000-3229A088E8A3}" type="pres">
      <dgm:prSet presAssocID="{915505AF-84CD-4CEA-A2DF-4C1AFA6E67A1}" presName="composite4" presStyleCnt="0"/>
      <dgm:spPr/>
    </dgm:pt>
    <dgm:pt modelId="{DF784791-F4AB-490C-9A23-F8CEDCFDC549}" type="pres">
      <dgm:prSet presAssocID="{915505AF-84CD-4CEA-A2DF-4C1AFA6E67A1}" presName="background4" presStyleLbl="node4" presStyleIdx="0" presStyleCnt="4"/>
      <dgm:spPr/>
    </dgm:pt>
    <dgm:pt modelId="{966FBDFE-C336-4FE3-A710-59C14BA6EA51}" type="pres">
      <dgm:prSet presAssocID="{915505AF-84CD-4CEA-A2DF-4C1AFA6E67A1}" presName="text4" presStyleLbl="fgAcc4" presStyleIdx="0" presStyleCnt="4" custScaleX="221044" custScaleY="2818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A12C2F-3973-4C93-823E-E97AEA3F09CB}" type="pres">
      <dgm:prSet presAssocID="{915505AF-84CD-4CEA-A2DF-4C1AFA6E67A1}" presName="hierChild5" presStyleCnt="0"/>
      <dgm:spPr/>
    </dgm:pt>
    <dgm:pt modelId="{8FA8333C-1784-4096-B77C-F5CCD7BC40FC}" type="pres">
      <dgm:prSet presAssocID="{0DFD7835-CF02-4DD7-AC57-044C7B1CB134}" presName="Name23" presStyleLbl="parChTrans1D4" presStyleIdx="1" presStyleCnt="4"/>
      <dgm:spPr/>
      <dgm:t>
        <a:bodyPr/>
        <a:lstStyle/>
        <a:p>
          <a:endParaRPr lang="ru-RU"/>
        </a:p>
      </dgm:t>
    </dgm:pt>
    <dgm:pt modelId="{B6F74593-8634-42C2-BBEE-9C6F0A460D3F}" type="pres">
      <dgm:prSet presAssocID="{B59DB356-6F7A-42A6-820F-853F124418BA}" presName="hierRoot4" presStyleCnt="0"/>
      <dgm:spPr/>
    </dgm:pt>
    <dgm:pt modelId="{1106DFEE-D931-4819-8502-BDCEEDDAE50A}" type="pres">
      <dgm:prSet presAssocID="{B59DB356-6F7A-42A6-820F-853F124418BA}" presName="composite4" presStyleCnt="0"/>
      <dgm:spPr/>
    </dgm:pt>
    <dgm:pt modelId="{D6B6FAEA-4737-4A1B-BA25-12E924AACF9A}" type="pres">
      <dgm:prSet presAssocID="{B59DB356-6F7A-42A6-820F-853F124418BA}" presName="background4" presStyleLbl="node4" presStyleIdx="1" presStyleCnt="4"/>
      <dgm:spPr/>
    </dgm:pt>
    <dgm:pt modelId="{4392F27E-3EA8-4317-BF78-3BA5AA385BF3}" type="pres">
      <dgm:prSet presAssocID="{B59DB356-6F7A-42A6-820F-853F124418BA}" presName="text4" presStyleLbl="fgAcc4" presStyleIdx="1" presStyleCnt="4" custScaleX="221044" custScaleY="2818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A31546-C1EF-495C-976B-C4DB01D51BDA}" type="pres">
      <dgm:prSet presAssocID="{B59DB356-6F7A-42A6-820F-853F124418BA}" presName="hierChild5" presStyleCnt="0"/>
      <dgm:spPr/>
    </dgm:pt>
    <dgm:pt modelId="{77CB6689-D1BD-4075-97C9-DB3C47BD4598}" type="pres">
      <dgm:prSet presAssocID="{40192ABB-C961-40F2-BAE8-1544AEE8719C}" presName="Name17" presStyleLbl="parChTrans1D3" presStyleIdx="1" presStyleCnt="4"/>
      <dgm:spPr/>
      <dgm:t>
        <a:bodyPr/>
        <a:lstStyle/>
        <a:p>
          <a:endParaRPr lang="ru-RU"/>
        </a:p>
      </dgm:t>
    </dgm:pt>
    <dgm:pt modelId="{7AFEC634-00A1-4787-9FDC-0E75CC4E4773}" type="pres">
      <dgm:prSet presAssocID="{AB8EBF00-95AC-481C-9B38-00538F62BE16}" presName="hierRoot3" presStyleCnt="0"/>
      <dgm:spPr/>
    </dgm:pt>
    <dgm:pt modelId="{79C1045A-F1B8-4F7B-9A77-75529DE5C86C}" type="pres">
      <dgm:prSet presAssocID="{AB8EBF00-95AC-481C-9B38-00538F62BE16}" presName="composite3" presStyleCnt="0"/>
      <dgm:spPr/>
    </dgm:pt>
    <dgm:pt modelId="{EAE9F2CA-2600-4FCF-9210-C3D9EE68F1F8}" type="pres">
      <dgm:prSet presAssocID="{AB8EBF00-95AC-481C-9B38-00538F62BE16}" presName="background3" presStyleLbl="node3" presStyleIdx="1" presStyleCnt="4"/>
      <dgm:spPr/>
    </dgm:pt>
    <dgm:pt modelId="{3CBF0BC3-C067-4EAA-BF2E-8DABD7736333}" type="pres">
      <dgm:prSet presAssocID="{AB8EBF00-95AC-481C-9B38-00538F62BE16}" presName="text3" presStyleLbl="fgAcc3" presStyleIdx="1" presStyleCnt="4" custScaleX="385848" custScaleY="2681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59C64-EE1B-4BF5-8F16-B7FCE9E43629}" type="pres">
      <dgm:prSet presAssocID="{AB8EBF00-95AC-481C-9B38-00538F62BE16}" presName="hierChild4" presStyleCnt="0"/>
      <dgm:spPr/>
    </dgm:pt>
    <dgm:pt modelId="{85E5410F-6971-402E-92E1-EBABD9F0673E}" type="pres">
      <dgm:prSet presAssocID="{09F5B953-6F2C-4731-911C-D701FF2947B0}" presName="Name23" presStyleLbl="parChTrans1D4" presStyleIdx="2" presStyleCnt="4"/>
      <dgm:spPr/>
      <dgm:t>
        <a:bodyPr/>
        <a:lstStyle/>
        <a:p>
          <a:endParaRPr lang="ru-RU"/>
        </a:p>
      </dgm:t>
    </dgm:pt>
    <dgm:pt modelId="{5A92FD4D-D8E7-4A80-BD4A-24EF3F7E48E3}" type="pres">
      <dgm:prSet presAssocID="{9FA5C4FD-7DCE-4304-9FC2-263CCAE67470}" presName="hierRoot4" presStyleCnt="0"/>
      <dgm:spPr/>
    </dgm:pt>
    <dgm:pt modelId="{EBF0AFE1-787B-4B22-9581-18616AC47036}" type="pres">
      <dgm:prSet presAssocID="{9FA5C4FD-7DCE-4304-9FC2-263CCAE67470}" presName="composite4" presStyleCnt="0"/>
      <dgm:spPr/>
    </dgm:pt>
    <dgm:pt modelId="{6F05ECA6-237E-4604-9CAF-44213D41A737}" type="pres">
      <dgm:prSet presAssocID="{9FA5C4FD-7DCE-4304-9FC2-263CCAE67470}" presName="background4" presStyleLbl="node4" presStyleIdx="2" presStyleCnt="4"/>
      <dgm:spPr/>
    </dgm:pt>
    <dgm:pt modelId="{A9A076C7-AFA9-4D16-BC41-6EB4421DB164}" type="pres">
      <dgm:prSet presAssocID="{9FA5C4FD-7DCE-4304-9FC2-263CCAE67470}" presName="text4" presStyleLbl="fgAcc4" presStyleIdx="2" presStyleCnt="4" custScaleX="317612" custScaleY="2818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ED1454-E79D-4E20-9207-FA0D5B93D6B1}" type="pres">
      <dgm:prSet presAssocID="{9FA5C4FD-7DCE-4304-9FC2-263CCAE67470}" presName="hierChild5" presStyleCnt="0"/>
      <dgm:spPr/>
    </dgm:pt>
    <dgm:pt modelId="{CB88FCD8-6655-4077-9422-EAFC0A621C27}" type="pres">
      <dgm:prSet presAssocID="{CCC2BD2E-E50E-46C1-B949-55167B070DE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8E8D87FF-2F58-4B62-814A-4AF972A581C5}" type="pres">
      <dgm:prSet presAssocID="{1E683FEF-B0AD-4880-A362-684B8A93ADD7}" presName="hierRoot3" presStyleCnt="0"/>
      <dgm:spPr/>
    </dgm:pt>
    <dgm:pt modelId="{7821170A-B391-481D-992C-D71CDEF8E61F}" type="pres">
      <dgm:prSet presAssocID="{1E683FEF-B0AD-4880-A362-684B8A93ADD7}" presName="composite3" presStyleCnt="0"/>
      <dgm:spPr/>
    </dgm:pt>
    <dgm:pt modelId="{BAA085C4-FAC8-4B43-BB92-A6F5569D25A3}" type="pres">
      <dgm:prSet presAssocID="{1E683FEF-B0AD-4880-A362-684B8A93ADD7}" presName="background3" presStyleLbl="node3" presStyleIdx="2" presStyleCnt="4"/>
      <dgm:spPr/>
    </dgm:pt>
    <dgm:pt modelId="{83C0ADF9-D64B-4726-916D-7E29FBDDAFED}" type="pres">
      <dgm:prSet presAssocID="{1E683FEF-B0AD-4880-A362-684B8A93ADD7}" presName="text3" presStyleLbl="fgAcc3" presStyleIdx="2" presStyleCnt="4" custScaleY="2375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93E86C-C724-4ABC-8859-6E668463F456}" type="pres">
      <dgm:prSet presAssocID="{1E683FEF-B0AD-4880-A362-684B8A93ADD7}" presName="hierChild4" presStyleCnt="0"/>
      <dgm:spPr/>
    </dgm:pt>
    <dgm:pt modelId="{95BDD70A-0DD0-4DC4-881B-653D4E95257F}" type="pres">
      <dgm:prSet presAssocID="{72C26368-B8CA-429C-A674-CD900EC91599}" presName="Name17" presStyleLbl="parChTrans1D3" presStyleIdx="3" presStyleCnt="4"/>
      <dgm:spPr/>
      <dgm:t>
        <a:bodyPr/>
        <a:lstStyle/>
        <a:p>
          <a:endParaRPr lang="ru-RU"/>
        </a:p>
      </dgm:t>
    </dgm:pt>
    <dgm:pt modelId="{768E7454-653A-456E-97E0-D08CDEA59EA6}" type="pres">
      <dgm:prSet presAssocID="{C86DEE3F-9F28-45B6-9AE0-5AD0FAB97978}" presName="hierRoot3" presStyleCnt="0"/>
      <dgm:spPr/>
    </dgm:pt>
    <dgm:pt modelId="{9849B2A4-0E99-44CF-89A0-0F19ECAFD055}" type="pres">
      <dgm:prSet presAssocID="{C86DEE3F-9F28-45B6-9AE0-5AD0FAB97978}" presName="composite3" presStyleCnt="0"/>
      <dgm:spPr/>
    </dgm:pt>
    <dgm:pt modelId="{4EE016EB-9A09-4CD9-9251-F86637D8AF3E}" type="pres">
      <dgm:prSet presAssocID="{C86DEE3F-9F28-45B6-9AE0-5AD0FAB97978}" presName="background3" presStyleLbl="node3" presStyleIdx="3" presStyleCnt="4"/>
      <dgm:spPr/>
    </dgm:pt>
    <dgm:pt modelId="{923B64A7-1BFD-4434-80BC-05F32852C2B3}" type="pres">
      <dgm:prSet presAssocID="{C86DEE3F-9F28-45B6-9AE0-5AD0FAB97978}" presName="text3" presStyleLbl="fgAcc3" presStyleIdx="3" presStyleCnt="4" custScaleX="385848" custScaleY="2681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51F0F8-215F-4171-A3F7-D26C8C9543CD}" type="pres">
      <dgm:prSet presAssocID="{C86DEE3F-9F28-45B6-9AE0-5AD0FAB97978}" presName="hierChild4" presStyleCnt="0"/>
      <dgm:spPr/>
    </dgm:pt>
    <dgm:pt modelId="{7DF25951-3250-4C38-8C57-AA2FDE9991BF}" type="pres">
      <dgm:prSet presAssocID="{1E5A17FF-F7A4-47DE-B9C1-CA9107309B45}" presName="Name23" presStyleLbl="parChTrans1D4" presStyleIdx="3" presStyleCnt="4"/>
      <dgm:spPr/>
      <dgm:t>
        <a:bodyPr/>
        <a:lstStyle/>
        <a:p>
          <a:endParaRPr lang="ru-RU"/>
        </a:p>
      </dgm:t>
    </dgm:pt>
    <dgm:pt modelId="{EA94B03C-F981-4925-9154-A4B0214DF2AA}" type="pres">
      <dgm:prSet presAssocID="{98C4135E-D174-4198-A4FE-5A0504B5A17C}" presName="hierRoot4" presStyleCnt="0"/>
      <dgm:spPr/>
    </dgm:pt>
    <dgm:pt modelId="{936F6389-F476-4BE5-A8C6-7DA4E48C7A44}" type="pres">
      <dgm:prSet presAssocID="{98C4135E-D174-4198-A4FE-5A0504B5A17C}" presName="composite4" presStyleCnt="0"/>
      <dgm:spPr/>
    </dgm:pt>
    <dgm:pt modelId="{FAC697A4-DCED-4DF8-8818-87EB65280951}" type="pres">
      <dgm:prSet presAssocID="{98C4135E-D174-4198-A4FE-5A0504B5A17C}" presName="background4" presStyleLbl="node4" presStyleIdx="3" presStyleCnt="4"/>
      <dgm:spPr/>
    </dgm:pt>
    <dgm:pt modelId="{23F6A34E-151D-4A15-BB63-BD424EBF76B1}" type="pres">
      <dgm:prSet presAssocID="{98C4135E-D174-4198-A4FE-5A0504B5A17C}" presName="text4" presStyleLbl="fgAcc4" presStyleIdx="3" presStyleCnt="4" custScaleX="286516" custScaleY="2818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F47B9-33F7-4DD5-BA3D-AF6CF44CE02C}" type="pres">
      <dgm:prSet presAssocID="{98C4135E-D174-4198-A4FE-5A0504B5A17C}" presName="hierChild5" presStyleCnt="0"/>
      <dgm:spPr/>
    </dgm:pt>
    <dgm:pt modelId="{06A1A11E-F6FE-4249-BC21-BB7A335016A6}" type="pres">
      <dgm:prSet presAssocID="{89F2BFA2-114D-46BF-ACC7-0853FA1E451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E8E076D-28B9-4F36-87A7-470EEDE18625}" type="pres">
      <dgm:prSet presAssocID="{17A1126F-D1F4-4550-933C-B8F5759FCFF7}" presName="hierRoot2" presStyleCnt="0"/>
      <dgm:spPr/>
    </dgm:pt>
    <dgm:pt modelId="{65BAE1AF-6D2D-4A2B-A1E2-420FB4E9B801}" type="pres">
      <dgm:prSet presAssocID="{17A1126F-D1F4-4550-933C-B8F5759FCFF7}" presName="composite2" presStyleCnt="0"/>
      <dgm:spPr/>
    </dgm:pt>
    <dgm:pt modelId="{D34F323E-6775-4599-BEB0-F21B5586794C}" type="pres">
      <dgm:prSet presAssocID="{17A1126F-D1F4-4550-933C-B8F5759FCFF7}" presName="background2" presStyleLbl="node2" presStyleIdx="1" presStyleCnt="3"/>
      <dgm:spPr/>
    </dgm:pt>
    <dgm:pt modelId="{C6C32103-E252-4454-8F20-49E66C164907}" type="pres">
      <dgm:prSet presAssocID="{17A1126F-D1F4-4550-933C-B8F5759FCFF7}" presName="text2" presStyleLbl="fgAcc2" presStyleIdx="1" presStyleCnt="3" custScaleX="95266" custScaleY="77421" custLinFactNeighborX="-61961" custLinFactNeighborY="-542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127E0-2F27-4179-A334-90F014EF0D7A}" type="pres">
      <dgm:prSet presAssocID="{17A1126F-D1F4-4550-933C-B8F5759FCFF7}" presName="hierChild3" presStyleCnt="0"/>
      <dgm:spPr/>
    </dgm:pt>
    <dgm:pt modelId="{2C9F6920-B4FD-4AA4-9EA0-C176D3495DDF}" type="pres">
      <dgm:prSet presAssocID="{3B5EEAF0-847A-48D7-8336-55F0EA73B02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9ED7D6C4-FF60-440A-A563-06867AB441E3}" type="pres">
      <dgm:prSet presAssocID="{2B5E4CCE-7918-4958-8F0E-2D9924EB5893}" presName="hierRoot2" presStyleCnt="0"/>
      <dgm:spPr/>
    </dgm:pt>
    <dgm:pt modelId="{CE82C3DD-7B82-4C75-B731-D66D6E1222FA}" type="pres">
      <dgm:prSet presAssocID="{2B5E4CCE-7918-4958-8F0E-2D9924EB5893}" presName="composite2" presStyleCnt="0"/>
      <dgm:spPr/>
    </dgm:pt>
    <dgm:pt modelId="{748FC637-4F53-47F9-BE9E-CFBD57F64CC9}" type="pres">
      <dgm:prSet presAssocID="{2B5E4CCE-7918-4958-8F0E-2D9924EB5893}" presName="background2" presStyleLbl="node2" presStyleIdx="2" presStyleCnt="3"/>
      <dgm:spPr/>
    </dgm:pt>
    <dgm:pt modelId="{4C6306B5-D835-45AC-ABB7-B82C43BAB03C}" type="pres">
      <dgm:prSet presAssocID="{2B5E4CCE-7918-4958-8F0E-2D9924EB5893}" presName="text2" presStyleLbl="fgAcc2" presStyleIdx="2" presStyleCnt="3" custScaleX="332838" custScaleY="78545" custLinFactNeighborX="-1872" custLinFactNeighborY="-49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AC93D3-6F07-4B18-A469-8EA850382E48}" type="pres">
      <dgm:prSet presAssocID="{2B5E4CCE-7918-4958-8F0E-2D9924EB5893}" presName="hierChild3" presStyleCnt="0"/>
      <dgm:spPr/>
    </dgm:pt>
  </dgm:ptLst>
  <dgm:cxnLst>
    <dgm:cxn modelId="{59316D76-894A-4134-81F6-220685F500FE}" srcId="{4EF27C90-A189-4B4D-89F8-D5CCF1351A9B}" destId="{8E57FB3E-97FD-4D46-B756-030F533AC01E}" srcOrd="0" destOrd="0" parTransId="{96FE5505-D3BF-40A5-BA28-4FCB399C386F}" sibTransId="{ABF681E8-8A90-4D39-9880-0F3D91BF62F7}"/>
    <dgm:cxn modelId="{5904A7A4-558B-4F90-96A8-387784619D59}" type="presOf" srcId="{9FA5C4FD-7DCE-4304-9FC2-263CCAE67470}" destId="{A9A076C7-AFA9-4D16-BC41-6EB4421DB164}" srcOrd="0" destOrd="0" presId="urn:microsoft.com/office/officeart/2005/8/layout/hierarchy1"/>
    <dgm:cxn modelId="{635435D8-2408-45F7-8DC0-6B0F471DD3E9}" type="presOf" srcId="{D2ECF4AC-8B7F-4437-AF2D-866CBA84E6EE}" destId="{A7932C8B-1C99-41D2-9BD8-9C12440D47C7}" srcOrd="0" destOrd="0" presId="urn:microsoft.com/office/officeart/2005/8/layout/hierarchy1"/>
    <dgm:cxn modelId="{4DF5DE3C-0351-489C-A603-7E7E1F0EDC5A}" type="presOf" srcId="{D8B63F92-AE3D-4609-8405-9DD30858A1B2}" destId="{923BA5D0-81B0-49D0-B327-A752D724F738}" srcOrd="0" destOrd="0" presId="urn:microsoft.com/office/officeart/2005/8/layout/hierarchy1"/>
    <dgm:cxn modelId="{8A1B9C36-37CD-4FC9-8B4B-C7D5817438EE}" type="presOf" srcId="{40192ABB-C961-40F2-BAE8-1544AEE8719C}" destId="{77CB6689-D1BD-4075-97C9-DB3C47BD4598}" srcOrd="0" destOrd="0" presId="urn:microsoft.com/office/officeart/2005/8/layout/hierarchy1"/>
    <dgm:cxn modelId="{9AEFFBBB-812E-44AF-B3B7-752431DBEC03}" type="presOf" srcId="{98C4135E-D174-4198-A4FE-5A0504B5A17C}" destId="{23F6A34E-151D-4A15-BB63-BD424EBF76B1}" srcOrd="0" destOrd="0" presId="urn:microsoft.com/office/officeart/2005/8/layout/hierarchy1"/>
    <dgm:cxn modelId="{07E816A0-07ED-48DB-8892-61C6266EF47E}" type="presOf" srcId="{4EF27C90-A189-4B4D-89F8-D5CCF1351A9B}" destId="{18C20E8D-21ED-4814-B177-07D91AABE8EF}" srcOrd="0" destOrd="0" presId="urn:microsoft.com/office/officeart/2005/8/layout/hierarchy1"/>
    <dgm:cxn modelId="{EDD906E8-96C4-4C1C-8FD8-01B8D9362557}" type="presOf" srcId="{89F2BFA2-114D-46BF-ACC7-0853FA1E4519}" destId="{06A1A11E-F6FE-4249-BC21-BB7A335016A6}" srcOrd="0" destOrd="0" presId="urn:microsoft.com/office/officeart/2005/8/layout/hierarchy1"/>
    <dgm:cxn modelId="{7E4CF559-142C-43A8-B3D4-6E11619CEC0A}" srcId="{D2ECF4AC-8B7F-4437-AF2D-866CBA84E6EE}" destId="{B59DB356-6F7A-42A6-820F-853F124418BA}" srcOrd="1" destOrd="0" parTransId="{0DFD7835-CF02-4DD7-AC57-044C7B1CB134}" sibTransId="{84D920E6-288B-47EF-8B8C-897A5E73EFF8}"/>
    <dgm:cxn modelId="{6BA12D00-2035-464F-8C42-2523BDFB8D60}" srcId="{4EF27C90-A189-4B4D-89F8-D5CCF1351A9B}" destId="{17A1126F-D1F4-4550-933C-B8F5759FCFF7}" srcOrd="1" destOrd="0" parTransId="{89F2BFA2-114D-46BF-ACC7-0853FA1E4519}" sibTransId="{B42A1487-A690-41A8-840A-6CCC4E564E47}"/>
    <dgm:cxn modelId="{C9CAC890-6943-447D-984B-1C93A6DDA0F0}" type="presOf" srcId="{0DFD7835-CF02-4DD7-AC57-044C7B1CB134}" destId="{8FA8333C-1784-4096-B77C-F5CCD7BC40FC}" srcOrd="0" destOrd="0" presId="urn:microsoft.com/office/officeart/2005/8/layout/hierarchy1"/>
    <dgm:cxn modelId="{5177772D-C8FB-4971-B413-7C7AC2BB9AF1}" type="presOf" srcId="{9AF993D6-06C5-40F1-9648-B8902E4E2549}" destId="{79FA6D67-A5FE-4FF0-99A0-985AB573918B}" srcOrd="0" destOrd="0" presId="urn:microsoft.com/office/officeart/2005/8/layout/hierarchy1"/>
    <dgm:cxn modelId="{5EDC679F-E9EB-4FF4-A75F-B316B9361CDC}" type="presOf" srcId="{C86DEE3F-9F28-45B6-9AE0-5AD0FAB97978}" destId="{923B64A7-1BFD-4434-80BC-05F32852C2B3}" srcOrd="0" destOrd="0" presId="urn:microsoft.com/office/officeart/2005/8/layout/hierarchy1"/>
    <dgm:cxn modelId="{86453107-FB5B-42CD-A1A4-538C99B696B4}" type="presOf" srcId="{2B5E4CCE-7918-4958-8F0E-2D9924EB5893}" destId="{4C6306B5-D835-45AC-ABB7-B82C43BAB03C}" srcOrd="0" destOrd="0" presId="urn:microsoft.com/office/officeart/2005/8/layout/hierarchy1"/>
    <dgm:cxn modelId="{A382673E-5AF5-43CF-A69C-2A57266FD6EC}" srcId="{8E57FB3E-97FD-4D46-B756-030F533AC01E}" destId="{D2ECF4AC-8B7F-4437-AF2D-866CBA84E6EE}" srcOrd="0" destOrd="0" parTransId="{9AF993D6-06C5-40F1-9648-B8902E4E2549}" sibTransId="{65FF418D-8EB2-49F6-9C7B-F7A90E28249C}"/>
    <dgm:cxn modelId="{2C7DD41B-2893-4582-8059-F6CB01F684AF}" type="presOf" srcId="{96FE5505-D3BF-40A5-BA28-4FCB399C386F}" destId="{D1A689D8-F900-4C6C-80F7-313925D7B138}" srcOrd="0" destOrd="0" presId="urn:microsoft.com/office/officeart/2005/8/layout/hierarchy1"/>
    <dgm:cxn modelId="{C6518B39-B850-4F1F-A862-5304CD8DFF1C}" type="presOf" srcId="{72C26368-B8CA-429C-A674-CD900EC91599}" destId="{95BDD70A-0DD0-4DC4-881B-653D4E95257F}" srcOrd="0" destOrd="0" presId="urn:microsoft.com/office/officeart/2005/8/layout/hierarchy1"/>
    <dgm:cxn modelId="{2508A8A6-E0AA-4C48-997E-462A9F26F719}" type="presOf" srcId="{17A1126F-D1F4-4550-933C-B8F5759FCFF7}" destId="{C6C32103-E252-4454-8F20-49E66C164907}" srcOrd="0" destOrd="0" presId="urn:microsoft.com/office/officeart/2005/8/layout/hierarchy1"/>
    <dgm:cxn modelId="{8F47C72C-055A-404B-A552-FB19588B3B66}" srcId="{AB8EBF00-95AC-481C-9B38-00538F62BE16}" destId="{9FA5C4FD-7DCE-4304-9FC2-263CCAE67470}" srcOrd="0" destOrd="0" parTransId="{09F5B953-6F2C-4731-911C-D701FF2947B0}" sibTransId="{C8706DF5-95BC-4E5B-9F97-06767A0001F8}"/>
    <dgm:cxn modelId="{14AE803C-1298-4A2F-BAC2-5BB00D4F2D97}" srcId="{8E57FB3E-97FD-4D46-B756-030F533AC01E}" destId="{C86DEE3F-9F28-45B6-9AE0-5AD0FAB97978}" srcOrd="3" destOrd="0" parTransId="{72C26368-B8CA-429C-A674-CD900EC91599}" sibTransId="{EBAA6AAF-8CC5-42B3-991D-AA03BDFC5DE2}"/>
    <dgm:cxn modelId="{97449AF4-BF29-41D5-A06B-FC49BF27A82E}" srcId="{8E57FB3E-97FD-4D46-B756-030F533AC01E}" destId="{AB8EBF00-95AC-481C-9B38-00538F62BE16}" srcOrd="1" destOrd="0" parTransId="{40192ABB-C961-40F2-BAE8-1544AEE8719C}" sibTransId="{677B040E-C8A8-4DBA-905E-5D30458985D9}"/>
    <dgm:cxn modelId="{037DEEC6-8223-4C4A-AA7A-B3267C89475C}" type="presOf" srcId="{8E57FB3E-97FD-4D46-B756-030F533AC01E}" destId="{9C464AB1-6FDF-42B6-8831-E8793F375513}" srcOrd="0" destOrd="0" presId="urn:microsoft.com/office/officeart/2005/8/layout/hierarchy1"/>
    <dgm:cxn modelId="{37487619-CE32-45C3-AE4D-404756AEAE2C}" type="presOf" srcId="{CCC2BD2E-E50E-46C1-B949-55167B070DE8}" destId="{CB88FCD8-6655-4077-9422-EAFC0A621C27}" srcOrd="0" destOrd="0" presId="urn:microsoft.com/office/officeart/2005/8/layout/hierarchy1"/>
    <dgm:cxn modelId="{B4B6978C-125D-4857-858A-9734D3347330}" type="presOf" srcId="{1E5A17FF-F7A4-47DE-B9C1-CA9107309B45}" destId="{7DF25951-3250-4C38-8C57-AA2FDE9991BF}" srcOrd="0" destOrd="0" presId="urn:microsoft.com/office/officeart/2005/8/layout/hierarchy1"/>
    <dgm:cxn modelId="{02C8E17C-F85E-41BD-B767-D100ED77BA57}" type="presOf" srcId="{09F5B953-6F2C-4731-911C-D701FF2947B0}" destId="{85E5410F-6971-402E-92E1-EBABD9F0673E}" srcOrd="0" destOrd="0" presId="urn:microsoft.com/office/officeart/2005/8/layout/hierarchy1"/>
    <dgm:cxn modelId="{F410F02B-C715-4A8D-8CC4-32C96EE24190}" type="presOf" srcId="{AB8EBF00-95AC-481C-9B38-00538F62BE16}" destId="{3CBF0BC3-C067-4EAA-BF2E-8DABD7736333}" srcOrd="0" destOrd="0" presId="urn:microsoft.com/office/officeart/2005/8/layout/hierarchy1"/>
    <dgm:cxn modelId="{07329EDD-1B27-44D7-AC2A-0454620B15DF}" type="presOf" srcId="{915505AF-84CD-4CEA-A2DF-4C1AFA6E67A1}" destId="{966FBDFE-C336-4FE3-A710-59C14BA6EA51}" srcOrd="0" destOrd="0" presId="urn:microsoft.com/office/officeart/2005/8/layout/hierarchy1"/>
    <dgm:cxn modelId="{CA7BC231-5FCF-4940-B332-828C7E40FD29}" srcId="{8E57FB3E-97FD-4D46-B756-030F533AC01E}" destId="{1E683FEF-B0AD-4880-A362-684B8A93ADD7}" srcOrd="2" destOrd="0" parTransId="{CCC2BD2E-E50E-46C1-B949-55167B070DE8}" sibTransId="{978A160C-CF7F-4E94-9D9D-6623ABEBF317}"/>
    <dgm:cxn modelId="{31579DC8-C958-41EF-812B-CC3D3562EF49}" srcId="{D2ECF4AC-8B7F-4437-AF2D-866CBA84E6EE}" destId="{915505AF-84CD-4CEA-A2DF-4C1AFA6E67A1}" srcOrd="0" destOrd="0" parTransId="{D8B63F92-AE3D-4609-8405-9DD30858A1B2}" sibTransId="{C8973F77-B310-4082-A3AF-AB575A295EE9}"/>
    <dgm:cxn modelId="{1A52B31A-23BC-4BCE-8AD3-E2D9EE9067AD}" srcId="{92EB9182-C5E2-4694-8755-033256C393A7}" destId="{4EF27C90-A189-4B4D-89F8-D5CCF1351A9B}" srcOrd="0" destOrd="0" parTransId="{42EE5159-34F5-4485-93BF-F8B8CFED71B2}" sibTransId="{FF6ABA60-EB76-4CA0-A9AD-C80BEEE551BB}"/>
    <dgm:cxn modelId="{DCDFBD56-4FA7-40CB-BCA3-EB8DBC19F8FE}" srcId="{C86DEE3F-9F28-45B6-9AE0-5AD0FAB97978}" destId="{98C4135E-D174-4198-A4FE-5A0504B5A17C}" srcOrd="0" destOrd="0" parTransId="{1E5A17FF-F7A4-47DE-B9C1-CA9107309B45}" sibTransId="{323C663E-42A8-4C4B-8140-662FDF0856AB}"/>
    <dgm:cxn modelId="{7FB57680-3F26-44DA-875D-302506287910}" type="presOf" srcId="{B59DB356-6F7A-42A6-820F-853F124418BA}" destId="{4392F27E-3EA8-4317-BF78-3BA5AA385BF3}" srcOrd="0" destOrd="0" presId="urn:microsoft.com/office/officeart/2005/8/layout/hierarchy1"/>
    <dgm:cxn modelId="{D75EDC6D-4924-40E0-881A-A45BF3FC60B2}" type="presOf" srcId="{92EB9182-C5E2-4694-8755-033256C393A7}" destId="{382A9A97-26C4-4439-8931-DC28AC0092AF}" srcOrd="0" destOrd="0" presId="urn:microsoft.com/office/officeart/2005/8/layout/hierarchy1"/>
    <dgm:cxn modelId="{55A5F5B4-1C6E-41FD-99C1-E5E79E2A9D86}" type="presOf" srcId="{3B5EEAF0-847A-48D7-8336-55F0EA73B02F}" destId="{2C9F6920-B4FD-4AA4-9EA0-C176D3495DDF}" srcOrd="0" destOrd="0" presId="urn:microsoft.com/office/officeart/2005/8/layout/hierarchy1"/>
    <dgm:cxn modelId="{51478589-7906-492D-BD5B-765DCE23FF4D}" srcId="{4EF27C90-A189-4B4D-89F8-D5CCF1351A9B}" destId="{2B5E4CCE-7918-4958-8F0E-2D9924EB5893}" srcOrd="2" destOrd="0" parTransId="{3B5EEAF0-847A-48D7-8336-55F0EA73B02F}" sibTransId="{641088DD-8EB0-4B6A-A662-846FBCA21BDB}"/>
    <dgm:cxn modelId="{2C136822-B786-4199-A34E-D5DD2ADBE92C}" type="presOf" srcId="{1E683FEF-B0AD-4880-A362-684B8A93ADD7}" destId="{83C0ADF9-D64B-4726-916D-7E29FBDDAFED}" srcOrd="0" destOrd="0" presId="urn:microsoft.com/office/officeart/2005/8/layout/hierarchy1"/>
    <dgm:cxn modelId="{6B39B8F0-D451-41E6-AC59-948BD769AEC0}" type="presParOf" srcId="{382A9A97-26C4-4439-8931-DC28AC0092AF}" destId="{05832C93-16CE-4850-996C-48052E13A3F6}" srcOrd="0" destOrd="0" presId="urn:microsoft.com/office/officeart/2005/8/layout/hierarchy1"/>
    <dgm:cxn modelId="{BB3D03FE-9496-4330-9A26-209721B90B94}" type="presParOf" srcId="{05832C93-16CE-4850-996C-48052E13A3F6}" destId="{01E7AB67-82ED-4E34-AB7F-F846FE934A25}" srcOrd="0" destOrd="0" presId="urn:microsoft.com/office/officeart/2005/8/layout/hierarchy1"/>
    <dgm:cxn modelId="{AD9B7FAA-F546-49E5-9D68-19A5FDB1370E}" type="presParOf" srcId="{01E7AB67-82ED-4E34-AB7F-F846FE934A25}" destId="{FCA495D6-2A11-4082-B806-D070491F76AA}" srcOrd="0" destOrd="0" presId="urn:microsoft.com/office/officeart/2005/8/layout/hierarchy1"/>
    <dgm:cxn modelId="{BB1908E7-574F-49A4-9AC5-304C94A5C286}" type="presParOf" srcId="{01E7AB67-82ED-4E34-AB7F-F846FE934A25}" destId="{18C20E8D-21ED-4814-B177-07D91AABE8EF}" srcOrd="1" destOrd="0" presId="urn:microsoft.com/office/officeart/2005/8/layout/hierarchy1"/>
    <dgm:cxn modelId="{D73A1217-4720-4DEE-8A5F-7CF377FB19EA}" type="presParOf" srcId="{05832C93-16CE-4850-996C-48052E13A3F6}" destId="{316E6177-F3B8-4605-88F4-F4DF56075E32}" srcOrd="1" destOrd="0" presId="urn:microsoft.com/office/officeart/2005/8/layout/hierarchy1"/>
    <dgm:cxn modelId="{632A53F0-493D-4AF7-A011-3F8F69B4CC4E}" type="presParOf" srcId="{316E6177-F3B8-4605-88F4-F4DF56075E32}" destId="{D1A689D8-F900-4C6C-80F7-313925D7B138}" srcOrd="0" destOrd="0" presId="urn:microsoft.com/office/officeart/2005/8/layout/hierarchy1"/>
    <dgm:cxn modelId="{E60BD21A-5253-4F96-AD06-E2E36F5A2B3F}" type="presParOf" srcId="{316E6177-F3B8-4605-88F4-F4DF56075E32}" destId="{54752C84-A96E-4370-AE14-1289C83B0DEE}" srcOrd="1" destOrd="0" presId="urn:microsoft.com/office/officeart/2005/8/layout/hierarchy1"/>
    <dgm:cxn modelId="{7BECF216-E875-40EC-BA0D-6A025E3A5375}" type="presParOf" srcId="{54752C84-A96E-4370-AE14-1289C83B0DEE}" destId="{A31BC8EE-53CE-446A-B98A-4227889BCF41}" srcOrd="0" destOrd="0" presId="urn:microsoft.com/office/officeart/2005/8/layout/hierarchy1"/>
    <dgm:cxn modelId="{92902482-1CA1-48DC-BF4F-B1B6617B7228}" type="presParOf" srcId="{A31BC8EE-53CE-446A-B98A-4227889BCF41}" destId="{61FE0360-A4AD-4349-948B-2217F0AD8064}" srcOrd="0" destOrd="0" presId="urn:microsoft.com/office/officeart/2005/8/layout/hierarchy1"/>
    <dgm:cxn modelId="{70BD78A1-3C89-4C89-89DB-76F57243ACF2}" type="presParOf" srcId="{A31BC8EE-53CE-446A-B98A-4227889BCF41}" destId="{9C464AB1-6FDF-42B6-8831-E8793F375513}" srcOrd="1" destOrd="0" presId="urn:microsoft.com/office/officeart/2005/8/layout/hierarchy1"/>
    <dgm:cxn modelId="{F731F507-7C36-4F10-A5BF-87B71CE8BD41}" type="presParOf" srcId="{54752C84-A96E-4370-AE14-1289C83B0DEE}" destId="{84153D29-174E-4638-803E-E1873506517F}" srcOrd="1" destOrd="0" presId="urn:microsoft.com/office/officeart/2005/8/layout/hierarchy1"/>
    <dgm:cxn modelId="{BEC45D9A-230E-459F-A493-E15641949962}" type="presParOf" srcId="{84153D29-174E-4638-803E-E1873506517F}" destId="{79FA6D67-A5FE-4FF0-99A0-985AB573918B}" srcOrd="0" destOrd="0" presId="urn:microsoft.com/office/officeart/2005/8/layout/hierarchy1"/>
    <dgm:cxn modelId="{6BC11847-A119-4997-92C8-C3918877D8A6}" type="presParOf" srcId="{84153D29-174E-4638-803E-E1873506517F}" destId="{AC2BB5D8-1CAC-4E7C-B607-9FEA01075FC1}" srcOrd="1" destOrd="0" presId="urn:microsoft.com/office/officeart/2005/8/layout/hierarchy1"/>
    <dgm:cxn modelId="{953F0BDA-6856-4D24-A2D8-3D317D9E26EC}" type="presParOf" srcId="{AC2BB5D8-1CAC-4E7C-B607-9FEA01075FC1}" destId="{F16C5B07-37A9-4B14-8B78-71EA82F3C466}" srcOrd="0" destOrd="0" presId="urn:microsoft.com/office/officeart/2005/8/layout/hierarchy1"/>
    <dgm:cxn modelId="{36E03961-697E-413A-A957-B51DFCDE1183}" type="presParOf" srcId="{F16C5B07-37A9-4B14-8B78-71EA82F3C466}" destId="{0D56BA3B-266B-4623-9AF6-FA06D4A0942A}" srcOrd="0" destOrd="0" presId="urn:microsoft.com/office/officeart/2005/8/layout/hierarchy1"/>
    <dgm:cxn modelId="{B2C9D795-94E0-441A-A489-22C06AAE37F2}" type="presParOf" srcId="{F16C5B07-37A9-4B14-8B78-71EA82F3C466}" destId="{A7932C8B-1C99-41D2-9BD8-9C12440D47C7}" srcOrd="1" destOrd="0" presId="urn:microsoft.com/office/officeart/2005/8/layout/hierarchy1"/>
    <dgm:cxn modelId="{8171B1B0-32B6-416D-B85C-A8C4D8D5E38A}" type="presParOf" srcId="{AC2BB5D8-1CAC-4E7C-B607-9FEA01075FC1}" destId="{222AE6CC-AF4D-4E55-8349-CA64E4676B3B}" srcOrd="1" destOrd="0" presId="urn:microsoft.com/office/officeart/2005/8/layout/hierarchy1"/>
    <dgm:cxn modelId="{840810BB-9E93-423D-ABED-79404A68CCF6}" type="presParOf" srcId="{222AE6CC-AF4D-4E55-8349-CA64E4676B3B}" destId="{923BA5D0-81B0-49D0-B327-A752D724F738}" srcOrd="0" destOrd="0" presId="urn:microsoft.com/office/officeart/2005/8/layout/hierarchy1"/>
    <dgm:cxn modelId="{69585399-9D6D-47A7-A017-E4BBD99083B3}" type="presParOf" srcId="{222AE6CC-AF4D-4E55-8349-CA64E4676B3B}" destId="{72CA7E70-F4F6-4092-8BE6-281B1E0EA150}" srcOrd="1" destOrd="0" presId="urn:microsoft.com/office/officeart/2005/8/layout/hierarchy1"/>
    <dgm:cxn modelId="{191AB08C-9BE8-4E98-AF16-B6A26A191B0D}" type="presParOf" srcId="{72CA7E70-F4F6-4092-8BE6-281B1E0EA150}" destId="{682655FE-164D-47BE-B000-3229A088E8A3}" srcOrd="0" destOrd="0" presId="urn:microsoft.com/office/officeart/2005/8/layout/hierarchy1"/>
    <dgm:cxn modelId="{91B7A3B0-DA40-4A0E-8610-B469CC4FE1B2}" type="presParOf" srcId="{682655FE-164D-47BE-B000-3229A088E8A3}" destId="{DF784791-F4AB-490C-9A23-F8CEDCFDC549}" srcOrd="0" destOrd="0" presId="urn:microsoft.com/office/officeart/2005/8/layout/hierarchy1"/>
    <dgm:cxn modelId="{8393FBDB-7CB5-4565-883D-5E21AE29175A}" type="presParOf" srcId="{682655FE-164D-47BE-B000-3229A088E8A3}" destId="{966FBDFE-C336-4FE3-A710-59C14BA6EA51}" srcOrd="1" destOrd="0" presId="urn:microsoft.com/office/officeart/2005/8/layout/hierarchy1"/>
    <dgm:cxn modelId="{4C85CBA9-1980-40A7-9A16-BF5517FC3E48}" type="presParOf" srcId="{72CA7E70-F4F6-4092-8BE6-281B1E0EA150}" destId="{43A12C2F-3973-4C93-823E-E97AEA3F09CB}" srcOrd="1" destOrd="0" presId="urn:microsoft.com/office/officeart/2005/8/layout/hierarchy1"/>
    <dgm:cxn modelId="{15BEBBAD-6709-401E-A8E6-B958583C96D9}" type="presParOf" srcId="{222AE6CC-AF4D-4E55-8349-CA64E4676B3B}" destId="{8FA8333C-1784-4096-B77C-F5CCD7BC40FC}" srcOrd="2" destOrd="0" presId="urn:microsoft.com/office/officeart/2005/8/layout/hierarchy1"/>
    <dgm:cxn modelId="{CF7E9723-A74C-4CE1-A41B-69821C1A412B}" type="presParOf" srcId="{222AE6CC-AF4D-4E55-8349-CA64E4676B3B}" destId="{B6F74593-8634-42C2-BBEE-9C6F0A460D3F}" srcOrd="3" destOrd="0" presId="urn:microsoft.com/office/officeart/2005/8/layout/hierarchy1"/>
    <dgm:cxn modelId="{9678114C-44C9-4C8A-B58D-992F153A929E}" type="presParOf" srcId="{B6F74593-8634-42C2-BBEE-9C6F0A460D3F}" destId="{1106DFEE-D931-4819-8502-BDCEEDDAE50A}" srcOrd="0" destOrd="0" presId="urn:microsoft.com/office/officeart/2005/8/layout/hierarchy1"/>
    <dgm:cxn modelId="{10F39441-30DC-48C6-B707-9346AF87CC1C}" type="presParOf" srcId="{1106DFEE-D931-4819-8502-BDCEEDDAE50A}" destId="{D6B6FAEA-4737-4A1B-BA25-12E924AACF9A}" srcOrd="0" destOrd="0" presId="urn:microsoft.com/office/officeart/2005/8/layout/hierarchy1"/>
    <dgm:cxn modelId="{C4E72BCF-BED1-4E66-9699-91713FD1135E}" type="presParOf" srcId="{1106DFEE-D931-4819-8502-BDCEEDDAE50A}" destId="{4392F27E-3EA8-4317-BF78-3BA5AA385BF3}" srcOrd="1" destOrd="0" presId="urn:microsoft.com/office/officeart/2005/8/layout/hierarchy1"/>
    <dgm:cxn modelId="{CCD66695-8371-4CF2-96CD-504A55325222}" type="presParOf" srcId="{B6F74593-8634-42C2-BBEE-9C6F0A460D3F}" destId="{BCA31546-C1EF-495C-976B-C4DB01D51BDA}" srcOrd="1" destOrd="0" presId="urn:microsoft.com/office/officeart/2005/8/layout/hierarchy1"/>
    <dgm:cxn modelId="{13B491F7-1B61-4009-8817-65216AD066FB}" type="presParOf" srcId="{84153D29-174E-4638-803E-E1873506517F}" destId="{77CB6689-D1BD-4075-97C9-DB3C47BD4598}" srcOrd="2" destOrd="0" presId="urn:microsoft.com/office/officeart/2005/8/layout/hierarchy1"/>
    <dgm:cxn modelId="{8F3876BA-5BB0-437F-8D40-E508F9F3653D}" type="presParOf" srcId="{84153D29-174E-4638-803E-E1873506517F}" destId="{7AFEC634-00A1-4787-9FDC-0E75CC4E4773}" srcOrd="3" destOrd="0" presId="urn:microsoft.com/office/officeart/2005/8/layout/hierarchy1"/>
    <dgm:cxn modelId="{7EB6D0CF-D140-4F6E-A3D0-CB3E3B56D628}" type="presParOf" srcId="{7AFEC634-00A1-4787-9FDC-0E75CC4E4773}" destId="{79C1045A-F1B8-4F7B-9A77-75529DE5C86C}" srcOrd="0" destOrd="0" presId="urn:microsoft.com/office/officeart/2005/8/layout/hierarchy1"/>
    <dgm:cxn modelId="{ACBD96E9-764B-4BAF-9D20-6614B069C493}" type="presParOf" srcId="{79C1045A-F1B8-4F7B-9A77-75529DE5C86C}" destId="{EAE9F2CA-2600-4FCF-9210-C3D9EE68F1F8}" srcOrd="0" destOrd="0" presId="urn:microsoft.com/office/officeart/2005/8/layout/hierarchy1"/>
    <dgm:cxn modelId="{B272789D-7309-4D5A-AB45-598544F39FD8}" type="presParOf" srcId="{79C1045A-F1B8-4F7B-9A77-75529DE5C86C}" destId="{3CBF0BC3-C067-4EAA-BF2E-8DABD7736333}" srcOrd="1" destOrd="0" presId="urn:microsoft.com/office/officeart/2005/8/layout/hierarchy1"/>
    <dgm:cxn modelId="{449E68A3-C3CF-4DA3-BD90-7BCA14B38FA0}" type="presParOf" srcId="{7AFEC634-00A1-4787-9FDC-0E75CC4E4773}" destId="{01559C64-EE1B-4BF5-8F16-B7FCE9E43629}" srcOrd="1" destOrd="0" presId="urn:microsoft.com/office/officeart/2005/8/layout/hierarchy1"/>
    <dgm:cxn modelId="{1745EA8C-1611-4D8E-AC95-F29B74B5BE87}" type="presParOf" srcId="{01559C64-EE1B-4BF5-8F16-B7FCE9E43629}" destId="{85E5410F-6971-402E-92E1-EBABD9F0673E}" srcOrd="0" destOrd="0" presId="urn:microsoft.com/office/officeart/2005/8/layout/hierarchy1"/>
    <dgm:cxn modelId="{5714F0F1-4A73-4D26-9F2D-40CA2709EBE7}" type="presParOf" srcId="{01559C64-EE1B-4BF5-8F16-B7FCE9E43629}" destId="{5A92FD4D-D8E7-4A80-BD4A-24EF3F7E48E3}" srcOrd="1" destOrd="0" presId="urn:microsoft.com/office/officeart/2005/8/layout/hierarchy1"/>
    <dgm:cxn modelId="{31835EC5-0D64-4503-9877-50B642543719}" type="presParOf" srcId="{5A92FD4D-D8E7-4A80-BD4A-24EF3F7E48E3}" destId="{EBF0AFE1-787B-4B22-9581-18616AC47036}" srcOrd="0" destOrd="0" presId="urn:microsoft.com/office/officeart/2005/8/layout/hierarchy1"/>
    <dgm:cxn modelId="{E42BDAC7-BBDE-4AE7-AE5B-84F0F37943D7}" type="presParOf" srcId="{EBF0AFE1-787B-4B22-9581-18616AC47036}" destId="{6F05ECA6-237E-4604-9CAF-44213D41A737}" srcOrd="0" destOrd="0" presId="urn:microsoft.com/office/officeart/2005/8/layout/hierarchy1"/>
    <dgm:cxn modelId="{2DA9BB69-8A0C-43E8-B484-50F0FDFB2C61}" type="presParOf" srcId="{EBF0AFE1-787B-4B22-9581-18616AC47036}" destId="{A9A076C7-AFA9-4D16-BC41-6EB4421DB164}" srcOrd="1" destOrd="0" presId="urn:microsoft.com/office/officeart/2005/8/layout/hierarchy1"/>
    <dgm:cxn modelId="{8AF3C6BE-B3D5-4A22-B74E-9F5635CF9CD8}" type="presParOf" srcId="{5A92FD4D-D8E7-4A80-BD4A-24EF3F7E48E3}" destId="{0CED1454-E79D-4E20-9207-FA0D5B93D6B1}" srcOrd="1" destOrd="0" presId="urn:microsoft.com/office/officeart/2005/8/layout/hierarchy1"/>
    <dgm:cxn modelId="{AEEC9ECC-3D5F-44CB-A70B-1E4B9462D602}" type="presParOf" srcId="{84153D29-174E-4638-803E-E1873506517F}" destId="{CB88FCD8-6655-4077-9422-EAFC0A621C27}" srcOrd="4" destOrd="0" presId="urn:microsoft.com/office/officeart/2005/8/layout/hierarchy1"/>
    <dgm:cxn modelId="{C8039A12-6701-42B4-9B50-BFB2690D8D7D}" type="presParOf" srcId="{84153D29-174E-4638-803E-E1873506517F}" destId="{8E8D87FF-2F58-4B62-814A-4AF972A581C5}" srcOrd="5" destOrd="0" presId="urn:microsoft.com/office/officeart/2005/8/layout/hierarchy1"/>
    <dgm:cxn modelId="{AC71E3B1-EE67-48D1-A7D5-ED63E8EE3E50}" type="presParOf" srcId="{8E8D87FF-2F58-4B62-814A-4AF972A581C5}" destId="{7821170A-B391-481D-992C-D71CDEF8E61F}" srcOrd="0" destOrd="0" presId="urn:microsoft.com/office/officeart/2005/8/layout/hierarchy1"/>
    <dgm:cxn modelId="{A6A65527-8DBD-42DD-954D-58A97BD2DBAC}" type="presParOf" srcId="{7821170A-B391-481D-992C-D71CDEF8E61F}" destId="{BAA085C4-FAC8-4B43-BB92-A6F5569D25A3}" srcOrd="0" destOrd="0" presId="urn:microsoft.com/office/officeart/2005/8/layout/hierarchy1"/>
    <dgm:cxn modelId="{9D8C6C94-1E7E-482E-8B90-8DA0CFD834A4}" type="presParOf" srcId="{7821170A-B391-481D-992C-D71CDEF8E61F}" destId="{83C0ADF9-D64B-4726-916D-7E29FBDDAFED}" srcOrd="1" destOrd="0" presId="urn:microsoft.com/office/officeart/2005/8/layout/hierarchy1"/>
    <dgm:cxn modelId="{9E2E1858-FA21-45F5-8F17-3D04BFE96FF1}" type="presParOf" srcId="{8E8D87FF-2F58-4B62-814A-4AF972A581C5}" destId="{6793E86C-C724-4ABC-8859-6E668463F456}" srcOrd="1" destOrd="0" presId="urn:microsoft.com/office/officeart/2005/8/layout/hierarchy1"/>
    <dgm:cxn modelId="{45F98656-7A16-482E-9234-4677801767DB}" type="presParOf" srcId="{84153D29-174E-4638-803E-E1873506517F}" destId="{95BDD70A-0DD0-4DC4-881B-653D4E95257F}" srcOrd="6" destOrd="0" presId="urn:microsoft.com/office/officeart/2005/8/layout/hierarchy1"/>
    <dgm:cxn modelId="{08CE2B25-E813-4436-BC44-D7721C4E6155}" type="presParOf" srcId="{84153D29-174E-4638-803E-E1873506517F}" destId="{768E7454-653A-456E-97E0-D08CDEA59EA6}" srcOrd="7" destOrd="0" presId="urn:microsoft.com/office/officeart/2005/8/layout/hierarchy1"/>
    <dgm:cxn modelId="{53A06525-89F8-48D8-99C3-3F7ED1D5C66F}" type="presParOf" srcId="{768E7454-653A-456E-97E0-D08CDEA59EA6}" destId="{9849B2A4-0E99-44CF-89A0-0F19ECAFD055}" srcOrd="0" destOrd="0" presId="urn:microsoft.com/office/officeart/2005/8/layout/hierarchy1"/>
    <dgm:cxn modelId="{2F92A6F1-8CAA-4DC7-8A16-026C7A2CEF5F}" type="presParOf" srcId="{9849B2A4-0E99-44CF-89A0-0F19ECAFD055}" destId="{4EE016EB-9A09-4CD9-9251-F86637D8AF3E}" srcOrd="0" destOrd="0" presId="urn:microsoft.com/office/officeart/2005/8/layout/hierarchy1"/>
    <dgm:cxn modelId="{CDE5F82D-9627-4234-A7DB-AE76FFC945A4}" type="presParOf" srcId="{9849B2A4-0E99-44CF-89A0-0F19ECAFD055}" destId="{923B64A7-1BFD-4434-80BC-05F32852C2B3}" srcOrd="1" destOrd="0" presId="urn:microsoft.com/office/officeart/2005/8/layout/hierarchy1"/>
    <dgm:cxn modelId="{6042CA6E-CE26-44BD-8EA1-F4804CBB2F9A}" type="presParOf" srcId="{768E7454-653A-456E-97E0-D08CDEA59EA6}" destId="{5851F0F8-215F-4171-A3F7-D26C8C9543CD}" srcOrd="1" destOrd="0" presId="urn:microsoft.com/office/officeart/2005/8/layout/hierarchy1"/>
    <dgm:cxn modelId="{E0E32FE5-9A46-4825-B534-0DB7E063768C}" type="presParOf" srcId="{5851F0F8-215F-4171-A3F7-D26C8C9543CD}" destId="{7DF25951-3250-4C38-8C57-AA2FDE9991BF}" srcOrd="0" destOrd="0" presId="urn:microsoft.com/office/officeart/2005/8/layout/hierarchy1"/>
    <dgm:cxn modelId="{C4ABEA37-92CB-4588-9A9D-9934B49617F9}" type="presParOf" srcId="{5851F0F8-215F-4171-A3F7-D26C8C9543CD}" destId="{EA94B03C-F981-4925-9154-A4B0214DF2AA}" srcOrd="1" destOrd="0" presId="urn:microsoft.com/office/officeart/2005/8/layout/hierarchy1"/>
    <dgm:cxn modelId="{F48AC3F0-5BB1-42A8-B129-2ACFAF4935F8}" type="presParOf" srcId="{EA94B03C-F981-4925-9154-A4B0214DF2AA}" destId="{936F6389-F476-4BE5-A8C6-7DA4E48C7A44}" srcOrd="0" destOrd="0" presId="urn:microsoft.com/office/officeart/2005/8/layout/hierarchy1"/>
    <dgm:cxn modelId="{4C1826DD-E46D-4D11-8E1D-DEFCC89CE04B}" type="presParOf" srcId="{936F6389-F476-4BE5-A8C6-7DA4E48C7A44}" destId="{FAC697A4-DCED-4DF8-8818-87EB65280951}" srcOrd="0" destOrd="0" presId="urn:microsoft.com/office/officeart/2005/8/layout/hierarchy1"/>
    <dgm:cxn modelId="{E20CF6B7-A679-45F8-9C14-345E85AD8FCA}" type="presParOf" srcId="{936F6389-F476-4BE5-A8C6-7DA4E48C7A44}" destId="{23F6A34E-151D-4A15-BB63-BD424EBF76B1}" srcOrd="1" destOrd="0" presId="urn:microsoft.com/office/officeart/2005/8/layout/hierarchy1"/>
    <dgm:cxn modelId="{AE7A89AD-4BBD-4CB8-A20C-70B4A3433FF7}" type="presParOf" srcId="{EA94B03C-F981-4925-9154-A4B0214DF2AA}" destId="{D83F47B9-33F7-4DD5-BA3D-AF6CF44CE02C}" srcOrd="1" destOrd="0" presId="urn:microsoft.com/office/officeart/2005/8/layout/hierarchy1"/>
    <dgm:cxn modelId="{400BBC96-3673-4AEE-A90B-A1013D353378}" type="presParOf" srcId="{316E6177-F3B8-4605-88F4-F4DF56075E32}" destId="{06A1A11E-F6FE-4249-BC21-BB7A335016A6}" srcOrd="2" destOrd="0" presId="urn:microsoft.com/office/officeart/2005/8/layout/hierarchy1"/>
    <dgm:cxn modelId="{6B44EAA9-41E2-4934-B71B-05ED9666EC9F}" type="presParOf" srcId="{316E6177-F3B8-4605-88F4-F4DF56075E32}" destId="{9E8E076D-28B9-4F36-87A7-470EEDE18625}" srcOrd="3" destOrd="0" presId="urn:microsoft.com/office/officeart/2005/8/layout/hierarchy1"/>
    <dgm:cxn modelId="{EE5DF05A-AD4E-45B8-A9A7-5A198E54FF36}" type="presParOf" srcId="{9E8E076D-28B9-4F36-87A7-470EEDE18625}" destId="{65BAE1AF-6D2D-4A2B-A1E2-420FB4E9B801}" srcOrd="0" destOrd="0" presId="urn:microsoft.com/office/officeart/2005/8/layout/hierarchy1"/>
    <dgm:cxn modelId="{C22F239B-1840-43F9-A565-74D3738EB11B}" type="presParOf" srcId="{65BAE1AF-6D2D-4A2B-A1E2-420FB4E9B801}" destId="{D34F323E-6775-4599-BEB0-F21B5586794C}" srcOrd="0" destOrd="0" presId="urn:microsoft.com/office/officeart/2005/8/layout/hierarchy1"/>
    <dgm:cxn modelId="{14E12E2D-9D28-422F-BB3F-D828A2C4A9C7}" type="presParOf" srcId="{65BAE1AF-6D2D-4A2B-A1E2-420FB4E9B801}" destId="{C6C32103-E252-4454-8F20-49E66C164907}" srcOrd="1" destOrd="0" presId="urn:microsoft.com/office/officeart/2005/8/layout/hierarchy1"/>
    <dgm:cxn modelId="{D22D0CE7-951F-4D44-86E7-BE5791AC01F3}" type="presParOf" srcId="{9E8E076D-28B9-4F36-87A7-470EEDE18625}" destId="{B10127E0-2F27-4179-A334-90F014EF0D7A}" srcOrd="1" destOrd="0" presId="urn:microsoft.com/office/officeart/2005/8/layout/hierarchy1"/>
    <dgm:cxn modelId="{047F4837-FF2F-42C6-88CB-3D5B2C6B163C}" type="presParOf" srcId="{316E6177-F3B8-4605-88F4-F4DF56075E32}" destId="{2C9F6920-B4FD-4AA4-9EA0-C176D3495DDF}" srcOrd="4" destOrd="0" presId="urn:microsoft.com/office/officeart/2005/8/layout/hierarchy1"/>
    <dgm:cxn modelId="{8A339EB0-7FC5-489B-A13A-4F468B28F51C}" type="presParOf" srcId="{316E6177-F3B8-4605-88F4-F4DF56075E32}" destId="{9ED7D6C4-FF60-440A-A563-06867AB441E3}" srcOrd="5" destOrd="0" presId="urn:microsoft.com/office/officeart/2005/8/layout/hierarchy1"/>
    <dgm:cxn modelId="{71663B5A-C622-4E48-831B-D9A3096ECBFA}" type="presParOf" srcId="{9ED7D6C4-FF60-440A-A563-06867AB441E3}" destId="{CE82C3DD-7B82-4C75-B731-D66D6E1222FA}" srcOrd="0" destOrd="0" presId="urn:microsoft.com/office/officeart/2005/8/layout/hierarchy1"/>
    <dgm:cxn modelId="{65F7E79F-CD40-41BA-A4CA-DCD4CDAA23F7}" type="presParOf" srcId="{CE82C3DD-7B82-4C75-B731-D66D6E1222FA}" destId="{748FC637-4F53-47F9-BE9E-CFBD57F64CC9}" srcOrd="0" destOrd="0" presId="urn:microsoft.com/office/officeart/2005/8/layout/hierarchy1"/>
    <dgm:cxn modelId="{CE54E789-1322-4790-AD1A-2489B7E5092F}" type="presParOf" srcId="{CE82C3DD-7B82-4C75-B731-D66D6E1222FA}" destId="{4C6306B5-D835-45AC-ABB7-B82C43BAB03C}" srcOrd="1" destOrd="0" presId="urn:microsoft.com/office/officeart/2005/8/layout/hierarchy1"/>
    <dgm:cxn modelId="{3C86E3B4-E89B-4B12-B756-FA61CDDF976F}" type="presParOf" srcId="{9ED7D6C4-FF60-440A-A563-06867AB441E3}" destId="{7EAC93D3-6F07-4B18-A469-8EA850382E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A3DBE-6BAE-4580-9524-93D27B8A0DE8}">
      <dsp:nvSpPr>
        <dsp:cNvPr id="0" name=""/>
        <dsp:cNvSpPr/>
      </dsp:nvSpPr>
      <dsp:spPr>
        <a:xfrm rot="5400000">
          <a:off x="-185592" y="185943"/>
          <a:ext cx="1237286" cy="866100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433400"/>
        <a:ext cx="866100" cy="371186"/>
      </dsp:txXfrm>
    </dsp:sp>
    <dsp:sp modelId="{D7916993-CCE4-4B55-B523-D64895EAFA89}">
      <dsp:nvSpPr>
        <dsp:cNvPr id="0" name=""/>
        <dsp:cNvSpPr/>
      </dsp:nvSpPr>
      <dsp:spPr>
        <a:xfrm rot="5400000">
          <a:off x="4145732" y="-3279281"/>
          <a:ext cx="804236" cy="7363499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Планирование</a:t>
          </a:r>
          <a:endParaRPr lang="ru-RU" sz="4000" kern="1200" dirty="0"/>
        </a:p>
      </dsp:txBody>
      <dsp:txXfrm rot="-5400000">
        <a:off x="866101" y="39610"/>
        <a:ext cx="7324239" cy="725716"/>
      </dsp:txXfrm>
    </dsp:sp>
    <dsp:sp modelId="{6EE22756-4997-4832-A491-3B2FD60A7443}">
      <dsp:nvSpPr>
        <dsp:cNvPr id="0" name=""/>
        <dsp:cNvSpPr/>
      </dsp:nvSpPr>
      <dsp:spPr>
        <a:xfrm rot="5400000">
          <a:off x="-185592" y="1223134"/>
          <a:ext cx="1237286" cy="866100"/>
        </a:xfrm>
        <a:prstGeom prst="chevron">
          <a:avLst/>
        </a:prstGeom>
        <a:solidFill>
          <a:srgbClr val="8B2B21"/>
        </a:solidFill>
        <a:ln w="25400" cap="flat" cmpd="sng" algn="ctr">
          <a:solidFill>
            <a:schemeClr val="accent4">
              <a:hueOff val="-469107"/>
              <a:satOff val="-31320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470591"/>
        <a:ext cx="866100" cy="371186"/>
      </dsp:txXfrm>
    </dsp:sp>
    <dsp:sp modelId="{7E13CC23-6AFD-4D68-B4B3-328170EFD409}">
      <dsp:nvSpPr>
        <dsp:cNvPr id="0" name=""/>
        <dsp:cNvSpPr/>
      </dsp:nvSpPr>
      <dsp:spPr>
        <a:xfrm rot="5400000">
          <a:off x="4145732" y="-2242090"/>
          <a:ext cx="804236" cy="7363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69107"/>
              <a:satOff val="-31320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Мониторинг и контроль </a:t>
          </a:r>
          <a:endParaRPr lang="ru-RU" sz="4000" kern="1200" dirty="0"/>
        </a:p>
      </dsp:txBody>
      <dsp:txXfrm rot="-5400000">
        <a:off x="866101" y="1076801"/>
        <a:ext cx="7324239" cy="725716"/>
      </dsp:txXfrm>
    </dsp:sp>
    <dsp:sp modelId="{279E49FA-262C-4B80-A887-27C4976A1E08}">
      <dsp:nvSpPr>
        <dsp:cNvPr id="0" name=""/>
        <dsp:cNvSpPr/>
      </dsp:nvSpPr>
      <dsp:spPr>
        <a:xfrm rot="5400000">
          <a:off x="-185592" y="2260325"/>
          <a:ext cx="1237286" cy="86610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4">
              <a:hueOff val="-938213"/>
              <a:satOff val="-6264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2507782"/>
        <a:ext cx="866100" cy="371186"/>
      </dsp:txXfrm>
    </dsp:sp>
    <dsp:sp modelId="{5F261487-2456-4718-848B-4F358A65115F}">
      <dsp:nvSpPr>
        <dsp:cNvPr id="0" name=""/>
        <dsp:cNvSpPr/>
      </dsp:nvSpPr>
      <dsp:spPr>
        <a:xfrm rot="5400000">
          <a:off x="4145732" y="-1204899"/>
          <a:ext cx="804236" cy="73634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938213"/>
              <a:satOff val="-6264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Оценка результатов</a:t>
          </a:r>
          <a:endParaRPr lang="ru-RU" sz="4800" kern="1200" dirty="0"/>
        </a:p>
      </dsp:txBody>
      <dsp:txXfrm rot="-5400000">
        <a:off x="866101" y="2113992"/>
        <a:ext cx="7324239" cy="7257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D662F-BCFC-470A-8F49-C1DE761A10D9}">
      <dsp:nvSpPr>
        <dsp:cNvPr id="0" name=""/>
        <dsp:cNvSpPr/>
      </dsp:nvSpPr>
      <dsp:spPr>
        <a:xfrm>
          <a:off x="7354026" y="2525841"/>
          <a:ext cx="91440" cy="3923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32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39B8-715E-4121-AE9D-1247CD00939D}">
      <dsp:nvSpPr>
        <dsp:cNvPr id="0" name=""/>
        <dsp:cNvSpPr/>
      </dsp:nvSpPr>
      <dsp:spPr>
        <a:xfrm>
          <a:off x="4272412" y="1381310"/>
          <a:ext cx="3127333" cy="711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386"/>
              </a:lnTo>
              <a:lnTo>
                <a:pt x="3127333" y="586386"/>
              </a:lnTo>
              <a:lnTo>
                <a:pt x="3127333" y="7113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F0D15-40AF-4C3C-99D5-F9753B18F3C0}">
      <dsp:nvSpPr>
        <dsp:cNvPr id="0" name=""/>
        <dsp:cNvSpPr/>
      </dsp:nvSpPr>
      <dsp:spPr>
        <a:xfrm>
          <a:off x="4272412" y="1381310"/>
          <a:ext cx="1760709" cy="711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386"/>
              </a:lnTo>
              <a:lnTo>
                <a:pt x="1760709" y="586386"/>
              </a:lnTo>
              <a:lnTo>
                <a:pt x="1760709" y="7113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590DE-CA6E-4E16-95F7-9A3DD3400790}">
      <dsp:nvSpPr>
        <dsp:cNvPr id="0" name=""/>
        <dsp:cNvSpPr/>
      </dsp:nvSpPr>
      <dsp:spPr>
        <a:xfrm>
          <a:off x="4620778" y="2525841"/>
          <a:ext cx="91440" cy="3923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32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F4463-7041-448F-9911-7227FC6D73E6}">
      <dsp:nvSpPr>
        <dsp:cNvPr id="0" name=""/>
        <dsp:cNvSpPr/>
      </dsp:nvSpPr>
      <dsp:spPr>
        <a:xfrm>
          <a:off x="4272412" y="1381310"/>
          <a:ext cx="394085" cy="711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386"/>
              </a:lnTo>
              <a:lnTo>
                <a:pt x="394085" y="586386"/>
              </a:lnTo>
              <a:lnTo>
                <a:pt x="394085" y="7113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34A5F-3C38-432C-93EA-255EFD8ACDA8}">
      <dsp:nvSpPr>
        <dsp:cNvPr id="0" name=""/>
        <dsp:cNvSpPr/>
      </dsp:nvSpPr>
      <dsp:spPr>
        <a:xfrm>
          <a:off x="1657786" y="2525841"/>
          <a:ext cx="883147" cy="395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500"/>
              </a:lnTo>
              <a:lnTo>
                <a:pt x="883147" y="270500"/>
              </a:lnTo>
              <a:lnTo>
                <a:pt x="883147" y="39546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4D559-D5CC-4CAF-BADF-758FAF20459A}">
      <dsp:nvSpPr>
        <dsp:cNvPr id="0" name=""/>
        <dsp:cNvSpPr/>
      </dsp:nvSpPr>
      <dsp:spPr>
        <a:xfrm>
          <a:off x="749932" y="2525841"/>
          <a:ext cx="907853" cy="392323"/>
        </a:xfrm>
        <a:custGeom>
          <a:avLst/>
          <a:gdLst/>
          <a:ahLst/>
          <a:cxnLst/>
          <a:rect l="0" t="0" r="0" b="0"/>
          <a:pathLst>
            <a:path>
              <a:moveTo>
                <a:pt x="907853" y="0"/>
              </a:moveTo>
              <a:lnTo>
                <a:pt x="907853" y="267357"/>
              </a:lnTo>
              <a:lnTo>
                <a:pt x="0" y="267357"/>
              </a:lnTo>
              <a:lnTo>
                <a:pt x="0" y="39232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E61F6-7D13-402F-ABDE-6CF1FE428E6B}">
      <dsp:nvSpPr>
        <dsp:cNvPr id="0" name=""/>
        <dsp:cNvSpPr/>
      </dsp:nvSpPr>
      <dsp:spPr>
        <a:xfrm>
          <a:off x="1657786" y="1381310"/>
          <a:ext cx="2614626" cy="711352"/>
        </a:xfrm>
        <a:custGeom>
          <a:avLst/>
          <a:gdLst/>
          <a:ahLst/>
          <a:cxnLst/>
          <a:rect l="0" t="0" r="0" b="0"/>
          <a:pathLst>
            <a:path>
              <a:moveTo>
                <a:pt x="2614626" y="0"/>
              </a:moveTo>
              <a:lnTo>
                <a:pt x="2614626" y="586386"/>
              </a:lnTo>
              <a:lnTo>
                <a:pt x="0" y="586386"/>
              </a:lnTo>
              <a:lnTo>
                <a:pt x="0" y="7113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495D6-2A11-4082-B806-D070491F76AA}">
      <dsp:nvSpPr>
        <dsp:cNvPr id="0" name=""/>
        <dsp:cNvSpPr/>
      </dsp:nvSpPr>
      <dsp:spPr>
        <a:xfrm>
          <a:off x="1084596" y="260177"/>
          <a:ext cx="6375631" cy="11211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20E8D-21ED-4814-B177-07D91AABE8EF}">
      <dsp:nvSpPr>
        <dsp:cNvPr id="0" name=""/>
        <dsp:cNvSpPr/>
      </dsp:nvSpPr>
      <dsp:spPr>
        <a:xfrm>
          <a:off x="1234481" y="402567"/>
          <a:ext cx="6375631" cy="1121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Показатели конечных результатов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Показатели непосредственных результатов</a:t>
          </a:r>
          <a:endParaRPr lang="ru-RU" sz="1600" b="1" kern="1200" dirty="0" smtClean="0"/>
        </a:p>
      </dsp:txBody>
      <dsp:txXfrm>
        <a:off x="1267318" y="435404"/>
        <a:ext cx="6309957" cy="1055458"/>
      </dsp:txXfrm>
    </dsp:sp>
    <dsp:sp modelId="{7A43184E-DF68-49DA-892D-06D1E69BED44}">
      <dsp:nvSpPr>
        <dsp:cNvPr id="0" name=""/>
        <dsp:cNvSpPr/>
      </dsp:nvSpPr>
      <dsp:spPr>
        <a:xfrm>
          <a:off x="470597" y="2092662"/>
          <a:ext cx="2374377" cy="4331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234D4-4038-4DAB-AE46-E5F7BE51D29A}">
      <dsp:nvSpPr>
        <dsp:cNvPr id="0" name=""/>
        <dsp:cNvSpPr/>
      </dsp:nvSpPr>
      <dsp:spPr>
        <a:xfrm>
          <a:off x="620482" y="2235053"/>
          <a:ext cx="2374377" cy="433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Государственное (муниципальное) задание</a:t>
          </a:r>
        </a:p>
      </dsp:txBody>
      <dsp:txXfrm>
        <a:off x="633169" y="2247740"/>
        <a:ext cx="2349003" cy="407804"/>
      </dsp:txXfrm>
    </dsp:sp>
    <dsp:sp modelId="{32016C3F-69E2-4FA1-93BE-824A14D9BCEB}">
      <dsp:nvSpPr>
        <dsp:cNvPr id="0" name=""/>
        <dsp:cNvSpPr/>
      </dsp:nvSpPr>
      <dsp:spPr>
        <a:xfrm>
          <a:off x="5486" y="2918164"/>
          <a:ext cx="1488891" cy="1435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5160B-0593-49AA-87C6-59070605D269}">
      <dsp:nvSpPr>
        <dsp:cNvPr id="0" name=""/>
        <dsp:cNvSpPr/>
      </dsp:nvSpPr>
      <dsp:spPr>
        <a:xfrm>
          <a:off x="155371" y="3060555"/>
          <a:ext cx="1488891" cy="1435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Показатели объема и качества услуг</a:t>
          </a:r>
          <a:endParaRPr lang="ru-RU" sz="1800" kern="1200" dirty="0"/>
        </a:p>
      </dsp:txBody>
      <dsp:txXfrm>
        <a:off x="197417" y="3102601"/>
        <a:ext cx="1404799" cy="1351452"/>
      </dsp:txXfrm>
    </dsp:sp>
    <dsp:sp modelId="{8DF27D38-ECF7-4BBD-8B4C-4AD2E9862BEC}">
      <dsp:nvSpPr>
        <dsp:cNvPr id="0" name=""/>
        <dsp:cNvSpPr/>
      </dsp:nvSpPr>
      <dsp:spPr>
        <a:xfrm>
          <a:off x="1782964" y="2921308"/>
          <a:ext cx="1515937" cy="1472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172B7-7176-41DF-87C0-02FCD0F98FAF}">
      <dsp:nvSpPr>
        <dsp:cNvPr id="0" name=""/>
        <dsp:cNvSpPr/>
      </dsp:nvSpPr>
      <dsp:spPr>
        <a:xfrm>
          <a:off x="1932849" y="3063698"/>
          <a:ext cx="1515937" cy="1472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Показатели результатов работ</a:t>
          </a:r>
          <a:endParaRPr lang="ru-RU" sz="1800" kern="1200" dirty="0"/>
        </a:p>
      </dsp:txBody>
      <dsp:txXfrm>
        <a:off x="1975986" y="3106835"/>
        <a:ext cx="1429663" cy="1386532"/>
      </dsp:txXfrm>
    </dsp:sp>
    <dsp:sp modelId="{353354E3-65BD-417B-ABD7-63BDF28048EC}">
      <dsp:nvSpPr>
        <dsp:cNvPr id="0" name=""/>
        <dsp:cNvSpPr/>
      </dsp:nvSpPr>
      <dsp:spPr>
        <a:xfrm>
          <a:off x="3992016" y="2092662"/>
          <a:ext cx="1348963" cy="4331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6D990-73E2-4E0D-9699-4C1BD3BF559D}">
      <dsp:nvSpPr>
        <dsp:cNvPr id="0" name=""/>
        <dsp:cNvSpPr/>
      </dsp:nvSpPr>
      <dsp:spPr>
        <a:xfrm>
          <a:off x="4141901" y="2235053"/>
          <a:ext cx="1348963" cy="433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Программное мероприятие 1</a:t>
          </a:r>
          <a:endParaRPr lang="ru-RU" sz="1200" kern="1200" dirty="0"/>
        </a:p>
      </dsp:txBody>
      <dsp:txXfrm>
        <a:off x="4154588" y="2247740"/>
        <a:ext cx="1323589" cy="407804"/>
      </dsp:txXfrm>
    </dsp:sp>
    <dsp:sp modelId="{064E3C11-581B-43FB-A550-7D16D8E809CA}">
      <dsp:nvSpPr>
        <dsp:cNvPr id="0" name=""/>
        <dsp:cNvSpPr/>
      </dsp:nvSpPr>
      <dsp:spPr>
        <a:xfrm>
          <a:off x="3609855" y="2918164"/>
          <a:ext cx="2113285" cy="1472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8796D3-9931-4C70-80CB-BE6A3020959A}">
      <dsp:nvSpPr>
        <dsp:cNvPr id="0" name=""/>
        <dsp:cNvSpPr/>
      </dsp:nvSpPr>
      <dsp:spPr>
        <a:xfrm>
          <a:off x="3759740" y="3060555"/>
          <a:ext cx="2113285" cy="1472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Показатели реализации программных мероприятий</a:t>
          </a:r>
          <a:endParaRPr lang="ru-RU" sz="1800" kern="1200" dirty="0"/>
        </a:p>
      </dsp:txBody>
      <dsp:txXfrm>
        <a:off x="3802877" y="3103692"/>
        <a:ext cx="2027011" cy="1386532"/>
      </dsp:txXfrm>
    </dsp:sp>
    <dsp:sp modelId="{A4A6B91D-C126-43E9-AEE1-AEF1B5395D1F}">
      <dsp:nvSpPr>
        <dsp:cNvPr id="0" name=""/>
        <dsp:cNvSpPr/>
      </dsp:nvSpPr>
      <dsp:spPr>
        <a:xfrm>
          <a:off x="5640749" y="2092662"/>
          <a:ext cx="784745" cy="4611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FD9B1-2E8E-4A8A-B021-BD1F69B87C21}">
      <dsp:nvSpPr>
        <dsp:cNvPr id="0" name=""/>
        <dsp:cNvSpPr/>
      </dsp:nvSpPr>
      <dsp:spPr>
        <a:xfrm>
          <a:off x="5790634" y="2235053"/>
          <a:ext cx="784745" cy="461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…</a:t>
          </a:r>
          <a:endParaRPr lang="ru-RU" sz="1200" kern="1200" dirty="0"/>
        </a:p>
      </dsp:txBody>
      <dsp:txXfrm>
        <a:off x="5804140" y="2248559"/>
        <a:ext cx="757733" cy="434116"/>
      </dsp:txXfrm>
    </dsp:sp>
    <dsp:sp modelId="{18FDB80A-12C0-41C1-8BFF-629213EBC204}">
      <dsp:nvSpPr>
        <dsp:cNvPr id="0" name=""/>
        <dsp:cNvSpPr/>
      </dsp:nvSpPr>
      <dsp:spPr>
        <a:xfrm>
          <a:off x="6725264" y="2092662"/>
          <a:ext cx="1348963" cy="4331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993C5-A17E-4A96-8670-CFC85D1F91E7}">
      <dsp:nvSpPr>
        <dsp:cNvPr id="0" name=""/>
        <dsp:cNvSpPr/>
      </dsp:nvSpPr>
      <dsp:spPr>
        <a:xfrm>
          <a:off x="6875149" y="2235053"/>
          <a:ext cx="1348963" cy="433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Программное мероприятие </a:t>
          </a:r>
          <a:r>
            <a:rPr lang="en-US" sz="1200" kern="1200" dirty="0" smtClean="0"/>
            <a:t>n</a:t>
          </a:r>
          <a:endParaRPr lang="ru-RU" sz="1200" kern="1200" dirty="0"/>
        </a:p>
      </dsp:txBody>
      <dsp:txXfrm>
        <a:off x="6887836" y="2247740"/>
        <a:ext cx="1323589" cy="407804"/>
      </dsp:txXfrm>
    </dsp:sp>
    <dsp:sp modelId="{8767153B-15B6-4445-925B-09EACE0171A5}">
      <dsp:nvSpPr>
        <dsp:cNvPr id="0" name=""/>
        <dsp:cNvSpPr/>
      </dsp:nvSpPr>
      <dsp:spPr>
        <a:xfrm>
          <a:off x="7061257" y="2918164"/>
          <a:ext cx="676977" cy="1359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E48C3-8BF3-47F8-A61C-B00B4F3B8005}">
      <dsp:nvSpPr>
        <dsp:cNvPr id="0" name=""/>
        <dsp:cNvSpPr/>
      </dsp:nvSpPr>
      <dsp:spPr>
        <a:xfrm>
          <a:off x="7211142" y="3060555"/>
          <a:ext cx="676977" cy="1359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…</a:t>
          </a:r>
          <a:endParaRPr lang="ru-RU" sz="1200" kern="1200" dirty="0"/>
        </a:p>
      </dsp:txBody>
      <dsp:txXfrm>
        <a:off x="7230970" y="3080383"/>
        <a:ext cx="637321" cy="13202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2A907-5164-49A2-87F4-13B9EFB79E14}">
      <dsp:nvSpPr>
        <dsp:cNvPr id="0" name=""/>
        <dsp:cNvSpPr/>
      </dsp:nvSpPr>
      <dsp:spPr>
        <a:xfrm>
          <a:off x="6719872" y="2526371"/>
          <a:ext cx="657157" cy="396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745"/>
              </a:lnTo>
              <a:lnTo>
                <a:pt x="657157" y="321745"/>
              </a:lnTo>
              <a:lnTo>
                <a:pt x="657157" y="39670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6794B-5F9F-4BE9-B2AD-652B8E3A414F}">
      <dsp:nvSpPr>
        <dsp:cNvPr id="0" name=""/>
        <dsp:cNvSpPr/>
      </dsp:nvSpPr>
      <dsp:spPr>
        <a:xfrm>
          <a:off x="5871076" y="2526371"/>
          <a:ext cx="848796" cy="401420"/>
        </a:xfrm>
        <a:custGeom>
          <a:avLst/>
          <a:gdLst/>
          <a:ahLst/>
          <a:cxnLst/>
          <a:rect l="0" t="0" r="0" b="0"/>
          <a:pathLst>
            <a:path>
              <a:moveTo>
                <a:pt x="848796" y="0"/>
              </a:moveTo>
              <a:lnTo>
                <a:pt x="848796" y="326457"/>
              </a:lnTo>
              <a:lnTo>
                <a:pt x="0" y="326457"/>
              </a:lnTo>
              <a:lnTo>
                <a:pt x="0" y="4014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1F24F-D870-4A2B-ADA6-CDF7BEE100C5}">
      <dsp:nvSpPr>
        <dsp:cNvPr id="0" name=""/>
        <dsp:cNvSpPr/>
      </dsp:nvSpPr>
      <dsp:spPr>
        <a:xfrm>
          <a:off x="3934372" y="976039"/>
          <a:ext cx="2785500" cy="431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03"/>
              </a:lnTo>
              <a:lnTo>
                <a:pt x="2785500" y="356203"/>
              </a:lnTo>
              <a:lnTo>
                <a:pt x="2785500" y="4311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2293F-4B2F-486A-A2D0-2F0D7F5812E4}">
      <dsp:nvSpPr>
        <dsp:cNvPr id="0" name=""/>
        <dsp:cNvSpPr/>
      </dsp:nvSpPr>
      <dsp:spPr>
        <a:xfrm>
          <a:off x="4333761" y="2546369"/>
          <a:ext cx="91440" cy="357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84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0796C-358B-4D66-B6B6-CA7AB185CC94}">
      <dsp:nvSpPr>
        <dsp:cNvPr id="0" name=""/>
        <dsp:cNvSpPr/>
      </dsp:nvSpPr>
      <dsp:spPr>
        <a:xfrm>
          <a:off x="3934372" y="976039"/>
          <a:ext cx="445109" cy="431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03"/>
              </a:lnTo>
              <a:lnTo>
                <a:pt x="445109" y="356203"/>
              </a:lnTo>
              <a:lnTo>
                <a:pt x="445109" y="4311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379E0-CBC2-40D3-99BA-393CF08D0C4E}">
      <dsp:nvSpPr>
        <dsp:cNvPr id="0" name=""/>
        <dsp:cNvSpPr/>
      </dsp:nvSpPr>
      <dsp:spPr>
        <a:xfrm>
          <a:off x="2599687" y="2493808"/>
          <a:ext cx="91440" cy="345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788"/>
              </a:lnTo>
              <a:lnTo>
                <a:pt x="47055" y="270788"/>
              </a:lnTo>
              <a:lnTo>
                <a:pt x="47055" y="3457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66274-CB2D-4E7C-8CDD-3CA82ECB51B3}">
      <dsp:nvSpPr>
        <dsp:cNvPr id="0" name=""/>
        <dsp:cNvSpPr/>
      </dsp:nvSpPr>
      <dsp:spPr>
        <a:xfrm>
          <a:off x="2645407" y="976039"/>
          <a:ext cx="1288965" cy="431166"/>
        </a:xfrm>
        <a:custGeom>
          <a:avLst/>
          <a:gdLst/>
          <a:ahLst/>
          <a:cxnLst/>
          <a:rect l="0" t="0" r="0" b="0"/>
          <a:pathLst>
            <a:path>
              <a:moveTo>
                <a:pt x="1288965" y="0"/>
              </a:moveTo>
              <a:lnTo>
                <a:pt x="1288965" y="356203"/>
              </a:lnTo>
              <a:lnTo>
                <a:pt x="0" y="356203"/>
              </a:lnTo>
              <a:lnTo>
                <a:pt x="0" y="4311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36044-18A8-4A13-A6D4-7880E9EE15A6}">
      <dsp:nvSpPr>
        <dsp:cNvPr id="0" name=""/>
        <dsp:cNvSpPr/>
      </dsp:nvSpPr>
      <dsp:spPr>
        <a:xfrm>
          <a:off x="801285" y="2533960"/>
          <a:ext cx="91440" cy="400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67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00E0B-5AFB-4148-899E-08E2983B5412}">
      <dsp:nvSpPr>
        <dsp:cNvPr id="0" name=""/>
        <dsp:cNvSpPr/>
      </dsp:nvSpPr>
      <dsp:spPr>
        <a:xfrm>
          <a:off x="847005" y="976039"/>
          <a:ext cx="3087367" cy="431166"/>
        </a:xfrm>
        <a:custGeom>
          <a:avLst/>
          <a:gdLst/>
          <a:ahLst/>
          <a:cxnLst/>
          <a:rect l="0" t="0" r="0" b="0"/>
          <a:pathLst>
            <a:path>
              <a:moveTo>
                <a:pt x="3087367" y="0"/>
              </a:moveTo>
              <a:lnTo>
                <a:pt x="3087367" y="356203"/>
              </a:lnTo>
              <a:lnTo>
                <a:pt x="0" y="356203"/>
              </a:lnTo>
              <a:lnTo>
                <a:pt x="0" y="4311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7ADF6-0DF9-48B5-B0E0-926327967C5B}">
      <dsp:nvSpPr>
        <dsp:cNvPr id="0" name=""/>
        <dsp:cNvSpPr/>
      </dsp:nvSpPr>
      <dsp:spPr>
        <a:xfrm>
          <a:off x="571045" y="-85415"/>
          <a:ext cx="6726653" cy="10614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75FF9-AB9F-4EEC-8358-20CA8B6CA975}">
      <dsp:nvSpPr>
        <dsp:cNvPr id="0" name=""/>
        <dsp:cNvSpPr/>
      </dsp:nvSpPr>
      <dsp:spPr>
        <a:xfrm>
          <a:off x="660956" y="0"/>
          <a:ext cx="6726653" cy="1061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Программа развития учреждения</a:t>
          </a:r>
          <a:endParaRPr lang="ru-RU" sz="1800" kern="1200" dirty="0"/>
        </a:p>
      </dsp:txBody>
      <dsp:txXfrm>
        <a:off x="692045" y="31089"/>
        <a:ext cx="6664475" cy="999277"/>
      </dsp:txXfrm>
    </dsp:sp>
    <dsp:sp modelId="{17A592A3-8C79-424C-A73C-712B9DBA210A}">
      <dsp:nvSpPr>
        <dsp:cNvPr id="0" name=""/>
        <dsp:cNvSpPr/>
      </dsp:nvSpPr>
      <dsp:spPr>
        <a:xfrm>
          <a:off x="3773" y="1407206"/>
          <a:ext cx="1686463" cy="1126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81847-4808-469E-A9FD-67E087ED936B}">
      <dsp:nvSpPr>
        <dsp:cNvPr id="0" name=""/>
        <dsp:cNvSpPr/>
      </dsp:nvSpPr>
      <dsp:spPr>
        <a:xfrm>
          <a:off x="93683" y="1492621"/>
          <a:ext cx="1686463" cy="1126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Услуги (работы), выполняемые в рамках задания</a:t>
          </a:r>
          <a:endParaRPr lang="ru-RU" sz="1400" kern="1200" dirty="0"/>
        </a:p>
      </dsp:txBody>
      <dsp:txXfrm>
        <a:off x="126684" y="1525622"/>
        <a:ext cx="1620461" cy="1060751"/>
      </dsp:txXfrm>
    </dsp:sp>
    <dsp:sp modelId="{AF493AB7-8D59-4154-9AB6-ADF9FF64F005}">
      <dsp:nvSpPr>
        <dsp:cNvPr id="0" name=""/>
        <dsp:cNvSpPr/>
      </dsp:nvSpPr>
      <dsp:spPr>
        <a:xfrm>
          <a:off x="126427" y="2934636"/>
          <a:ext cx="1441155" cy="1505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B70D1-6794-4477-A890-E73A62B66BDD}">
      <dsp:nvSpPr>
        <dsp:cNvPr id="0" name=""/>
        <dsp:cNvSpPr/>
      </dsp:nvSpPr>
      <dsp:spPr>
        <a:xfrm>
          <a:off x="216338" y="3020051"/>
          <a:ext cx="1441155" cy="1505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ассортимента,  повышение качества, привлечение потребителей</a:t>
          </a:r>
          <a:endParaRPr lang="ru-RU" sz="1200" kern="1200" dirty="0"/>
        </a:p>
      </dsp:txBody>
      <dsp:txXfrm>
        <a:off x="258548" y="3062261"/>
        <a:ext cx="1356735" cy="1421491"/>
      </dsp:txXfrm>
    </dsp:sp>
    <dsp:sp modelId="{8590D1E0-0AE8-4C02-81D9-99806EFD1930}">
      <dsp:nvSpPr>
        <dsp:cNvPr id="0" name=""/>
        <dsp:cNvSpPr/>
      </dsp:nvSpPr>
      <dsp:spPr>
        <a:xfrm>
          <a:off x="1870058" y="1407206"/>
          <a:ext cx="1550696" cy="10866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AB9DC-295E-4E2D-AD95-ACE5CAC50ADA}">
      <dsp:nvSpPr>
        <dsp:cNvPr id="0" name=""/>
        <dsp:cNvSpPr/>
      </dsp:nvSpPr>
      <dsp:spPr>
        <a:xfrm>
          <a:off x="1959969" y="1492621"/>
          <a:ext cx="1550696" cy="1086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Иные программные мероприятия</a:t>
          </a:r>
          <a:endParaRPr lang="ru-RU" sz="1400" kern="1200" dirty="0"/>
        </a:p>
      </dsp:txBody>
      <dsp:txXfrm>
        <a:off x="1991794" y="1524446"/>
        <a:ext cx="1487046" cy="1022952"/>
      </dsp:txXfrm>
    </dsp:sp>
    <dsp:sp modelId="{9AF61502-0DD5-4ABC-BA1A-A2AF212841BC}">
      <dsp:nvSpPr>
        <dsp:cNvPr id="0" name=""/>
        <dsp:cNvSpPr/>
      </dsp:nvSpPr>
      <dsp:spPr>
        <a:xfrm>
          <a:off x="1980720" y="2839560"/>
          <a:ext cx="1332043" cy="1600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9A658-6B2D-46BB-B634-02E709151E36}">
      <dsp:nvSpPr>
        <dsp:cNvPr id="0" name=""/>
        <dsp:cNvSpPr/>
      </dsp:nvSpPr>
      <dsp:spPr>
        <a:xfrm>
          <a:off x="2070631" y="2924975"/>
          <a:ext cx="1332043" cy="1600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Участие в целевых программах</a:t>
          </a:r>
          <a:endParaRPr lang="ru-RU" sz="1200" kern="1200" dirty="0"/>
        </a:p>
      </dsp:txBody>
      <dsp:txXfrm>
        <a:off x="2109645" y="2963989"/>
        <a:ext cx="1254015" cy="1522959"/>
      </dsp:txXfrm>
    </dsp:sp>
    <dsp:sp modelId="{56D812B0-3A1D-4BCB-8331-1D1F417ABF0C}">
      <dsp:nvSpPr>
        <dsp:cNvPr id="0" name=""/>
        <dsp:cNvSpPr/>
      </dsp:nvSpPr>
      <dsp:spPr>
        <a:xfrm>
          <a:off x="3600577" y="1407206"/>
          <a:ext cx="1557809" cy="11391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25A5F-C6CC-4AC2-987B-C6FB508085E9}">
      <dsp:nvSpPr>
        <dsp:cNvPr id="0" name=""/>
        <dsp:cNvSpPr/>
      </dsp:nvSpPr>
      <dsp:spPr>
        <a:xfrm>
          <a:off x="3690487" y="1492621"/>
          <a:ext cx="1557809" cy="1139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Услуги (работы), выполняемые сверх задания</a:t>
          </a:r>
          <a:endParaRPr lang="ru-RU" sz="1400" kern="1200" dirty="0"/>
        </a:p>
      </dsp:txBody>
      <dsp:txXfrm>
        <a:off x="3723852" y="1525986"/>
        <a:ext cx="1491079" cy="1072433"/>
      </dsp:txXfrm>
    </dsp:sp>
    <dsp:sp modelId="{A0D710EE-4225-455B-A390-FAE57273362B}">
      <dsp:nvSpPr>
        <dsp:cNvPr id="0" name=""/>
        <dsp:cNvSpPr/>
      </dsp:nvSpPr>
      <dsp:spPr>
        <a:xfrm>
          <a:off x="3634955" y="2904211"/>
          <a:ext cx="1489052" cy="1536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F9A4F-0274-4A03-9255-A3221C33E660}">
      <dsp:nvSpPr>
        <dsp:cNvPr id="0" name=""/>
        <dsp:cNvSpPr/>
      </dsp:nvSpPr>
      <dsp:spPr>
        <a:xfrm>
          <a:off x="3724866" y="2989627"/>
          <a:ext cx="1489052" cy="1536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ассортимента, повышение качества, привлечение потребителей, ценовая политика</a:t>
          </a:r>
          <a:endParaRPr lang="ru-RU" sz="1200" kern="1200" dirty="0"/>
        </a:p>
      </dsp:txBody>
      <dsp:txXfrm>
        <a:off x="3768479" y="3033240"/>
        <a:ext cx="1401826" cy="1449109"/>
      </dsp:txXfrm>
    </dsp:sp>
    <dsp:sp modelId="{A99D7580-4692-4098-B5F1-A05DF6B8BF65}">
      <dsp:nvSpPr>
        <dsp:cNvPr id="0" name=""/>
        <dsp:cNvSpPr/>
      </dsp:nvSpPr>
      <dsp:spPr>
        <a:xfrm>
          <a:off x="5557424" y="1407206"/>
          <a:ext cx="2324896" cy="11191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5761F-E752-4365-BB1F-B715845568CF}">
      <dsp:nvSpPr>
        <dsp:cNvPr id="0" name=""/>
        <dsp:cNvSpPr/>
      </dsp:nvSpPr>
      <dsp:spPr>
        <a:xfrm>
          <a:off x="5647335" y="1492621"/>
          <a:ext cx="2324896" cy="1119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условий для развития</a:t>
          </a:r>
          <a:endParaRPr lang="ru-RU" sz="1400" kern="1200" dirty="0"/>
        </a:p>
      </dsp:txBody>
      <dsp:txXfrm>
        <a:off x="5680114" y="1525400"/>
        <a:ext cx="2259338" cy="1053606"/>
      </dsp:txXfrm>
    </dsp:sp>
    <dsp:sp modelId="{22D47929-C061-443F-B820-B015B6A59631}">
      <dsp:nvSpPr>
        <dsp:cNvPr id="0" name=""/>
        <dsp:cNvSpPr/>
      </dsp:nvSpPr>
      <dsp:spPr>
        <a:xfrm>
          <a:off x="5303829" y="2927792"/>
          <a:ext cx="1134494" cy="1512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7CFFC-88C7-44BB-BA9A-774E6BF729E1}">
      <dsp:nvSpPr>
        <dsp:cNvPr id="0" name=""/>
        <dsp:cNvSpPr/>
      </dsp:nvSpPr>
      <dsp:spPr>
        <a:xfrm>
          <a:off x="5393740" y="3013207"/>
          <a:ext cx="1134494" cy="1512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Кадровая политика</a:t>
          </a:r>
          <a:endParaRPr lang="ru-RU" sz="1200" kern="1200" dirty="0"/>
        </a:p>
      </dsp:txBody>
      <dsp:txXfrm>
        <a:off x="5426968" y="3046435"/>
        <a:ext cx="1068038" cy="1446299"/>
      </dsp:txXfrm>
    </dsp:sp>
    <dsp:sp modelId="{D9EBF2D5-F0C0-46BA-84ED-AD92194CCF1D}">
      <dsp:nvSpPr>
        <dsp:cNvPr id="0" name=""/>
        <dsp:cNvSpPr/>
      </dsp:nvSpPr>
      <dsp:spPr>
        <a:xfrm>
          <a:off x="6618145" y="2923080"/>
          <a:ext cx="1517770" cy="1517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03EEB-FDBE-4A3F-973B-689586A9D144}">
      <dsp:nvSpPr>
        <dsp:cNvPr id="0" name=""/>
        <dsp:cNvSpPr/>
      </dsp:nvSpPr>
      <dsp:spPr>
        <a:xfrm>
          <a:off x="6708056" y="3008495"/>
          <a:ext cx="1517770" cy="1517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Управление имущественным комплексом</a:t>
          </a:r>
          <a:endParaRPr lang="ru-RU" sz="1200" kern="1200" dirty="0"/>
        </a:p>
      </dsp:txBody>
      <dsp:txXfrm>
        <a:off x="6752501" y="3052940"/>
        <a:ext cx="1428880" cy="14285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26F94-082D-4E21-B12D-D2237C25B196}">
      <dsp:nvSpPr>
        <dsp:cNvPr id="0" name=""/>
        <dsp:cNvSpPr/>
      </dsp:nvSpPr>
      <dsp:spPr>
        <a:xfrm>
          <a:off x="6881779" y="1948956"/>
          <a:ext cx="899419" cy="370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913"/>
              </a:lnTo>
              <a:lnTo>
                <a:pt x="899419" y="302913"/>
              </a:lnTo>
              <a:lnTo>
                <a:pt x="899419" y="37067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034F1-646A-4B0F-ACDC-011A7AD99A1B}">
      <dsp:nvSpPr>
        <dsp:cNvPr id="0" name=""/>
        <dsp:cNvSpPr/>
      </dsp:nvSpPr>
      <dsp:spPr>
        <a:xfrm>
          <a:off x="6836059" y="1948956"/>
          <a:ext cx="91440" cy="370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913"/>
              </a:lnTo>
              <a:lnTo>
                <a:pt x="51154" y="302913"/>
              </a:lnTo>
              <a:lnTo>
                <a:pt x="51154" y="37067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49BDD-25A9-48C0-8362-15FE8A5D4B4F}">
      <dsp:nvSpPr>
        <dsp:cNvPr id="0" name=""/>
        <dsp:cNvSpPr/>
      </dsp:nvSpPr>
      <dsp:spPr>
        <a:xfrm>
          <a:off x="5993229" y="1948956"/>
          <a:ext cx="888549" cy="370673"/>
        </a:xfrm>
        <a:custGeom>
          <a:avLst/>
          <a:gdLst/>
          <a:ahLst/>
          <a:cxnLst/>
          <a:rect l="0" t="0" r="0" b="0"/>
          <a:pathLst>
            <a:path>
              <a:moveTo>
                <a:pt x="888549" y="0"/>
              </a:moveTo>
              <a:lnTo>
                <a:pt x="888549" y="302913"/>
              </a:lnTo>
              <a:lnTo>
                <a:pt x="0" y="302913"/>
              </a:lnTo>
              <a:lnTo>
                <a:pt x="0" y="37067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C72D9-F5EB-489A-A664-5E51B145D658}">
      <dsp:nvSpPr>
        <dsp:cNvPr id="0" name=""/>
        <dsp:cNvSpPr/>
      </dsp:nvSpPr>
      <dsp:spPr>
        <a:xfrm>
          <a:off x="3970065" y="572649"/>
          <a:ext cx="2911713" cy="50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021"/>
              </a:lnTo>
              <a:lnTo>
                <a:pt x="2911713" y="442021"/>
              </a:lnTo>
              <a:lnTo>
                <a:pt x="2911713" y="509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51C98-5CD7-49FC-9838-F4AFB290A8C3}">
      <dsp:nvSpPr>
        <dsp:cNvPr id="0" name=""/>
        <dsp:cNvSpPr/>
      </dsp:nvSpPr>
      <dsp:spPr>
        <a:xfrm>
          <a:off x="5010867" y="1937289"/>
          <a:ext cx="91440" cy="395569"/>
        </a:xfrm>
        <a:custGeom>
          <a:avLst/>
          <a:gdLst/>
          <a:ahLst/>
          <a:cxnLst/>
          <a:rect l="0" t="0" r="0" b="0"/>
          <a:pathLst>
            <a:path>
              <a:moveTo>
                <a:pt x="53465" y="0"/>
              </a:moveTo>
              <a:lnTo>
                <a:pt x="53465" y="327809"/>
              </a:lnTo>
              <a:lnTo>
                <a:pt x="45720" y="327809"/>
              </a:lnTo>
              <a:lnTo>
                <a:pt x="45720" y="39556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3F70B-0C16-4377-ABFA-859D5A89B2A4}">
      <dsp:nvSpPr>
        <dsp:cNvPr id="0" name=""/>
        <dsp:cNvSpPr/>
      </dsp:nvSpPr>
      <dsp:spPr>
        <a:xfrm>
          <a:off x="3970065" y="572649"/>
          <a:ext cx="1094267" cy="467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393"/>
              </a:lnTo>
              <a:lnTo>
                <a:pt x="1094267" y="399393"/>
              </a:lnTo>
              <a:lnTo>
                <a:pt x="1094267" y="4671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E09DB-3849-468C-9144-CB1959B64E8D}">
      <dsp:nvSpPr>
        <dsp:cNvPr id="0" name=""/>
        <dsp:cNvSpPr/>
      </dsp:nvSpPr>
      <dsp:spPr>
        <a:xfrm>
          <a:off x="3461164" y="1937289"/>
          <a:ext cx="481903" cy="413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42"/>
              </a:lnTo>
              <a:lnTo>
                <a:pt x="481903" y="345542"/>
              </a:lnTo>
              <a:lnTo>
                <a:pt x="481903" y="4133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42FCB-C3EB-4CA0-8B67-9161C89F41F2}">
      <dsp:nvSpPr>
        <dsp:cNvPr id="0" name=""/>
        <dsp:cNvSpPr/>
      </dsp:nvSpPr>
      <dsp:spPr>
        <a:xfrm>
          <a:off x="3049083" y="1937289"/>
          <a:ext cx="412080" cy="413302"/>
        </a:xfrm>
        <a:custGeom>
          <a:avLst/>
          <a:gdLst/>
          <a:ahLst/>
          <a:cxnLst/>
          <a:rect l="0" t="0" r="0" b="0"/>
          <a:pathLst>
            <a:path>
              <a:moveTo>
                <a:pt x="412080" y="0"/>
              </a:moveTo>
              <a:lnTo>
                <a:pt x="412080" y="345542"/>
              </a:lnTo>
              <a:lnTo>
                <a:pt x="0" y="345542"/>
              </a:lnTo>
              <a:lnTo>
                <a:pt x="0" y="4133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2B941-ECD5-4BE5-BA54-6D0AB400C8CE}">
      <dsp:nvSpPr>
        <dsp:cNvPr id="0" name=""/>
        <dsp:cNvSpPr/>
      </dsp:nvSpPr>
      <dsp:spPr>
        <a:xfrm>
          <a:off x="3461164" y="572649"/>
          <a:ext cx="508901" cy="467153"/>
        </a:xfrm>
        <a:custGeom>
          <a:avLst/>
          <a:gdLst/>
          <a:ahLst/>
          <a:cxnLst/>
          <a:rect l="0" t="0" r="0" b="0"/>
          <a:pathLst>
            <a:path>
              <a:moveTo>
                <a:pt x="508901" y="0"/>
              </a:moveTo>
              <a:lnTo>
                <a:pt x="508901" y="399393"/>
              </a:lnTo>
              <a:lnTo>
                <a:pt x="0" y="399393"/>
              </a:lnTo>
              <a:lnTo>
                <a:pt x="0" y="4671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74186-2EB6-4E62-85DF-45B2A63B638D}">
      <dsp:nvSpPr>
        <dsp:cNvPr id="0" name=""/>
        <dsp:cNvSpPr/>
      </dsp:nvSpPr>
      <dsp:spPr>
        <a:xfrm>
          <a:off x="1226203" y="1937289"/>
          <a:ext cx="928896" cy="413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42"/>
              </a:lnTo>
              <a:lnTo>
                <a:pt x="928896" y="345542"/>
              </a:lnTo>
              <a:lnTo>
                <a:pt x="928896" y="4133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BC372-9E26-4457-8F0D-6F5ECB826A7A}">
      <dsp:nvSpPr>
        <dsp:cNvPr id="0" name=""/>
        <dsp:cNvSpPr/>
      </dsp:nvSpPr>
      <dsp:spPr>
        <a:xfrm>
          <a:off x="1180483" y="1937289"/>
          <a:ext cx="91440" cy="413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42"/>
              </a:lnTo>
              <a:lnTo>
                <a:pt x="80631" y="345542"/>
              </a:lnTo>
              <a:lnTo>
                <a:pt x="80631" y="4133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1AE9F-6A49-44C0-9B6F-980CDF43B357}">
      <dsp:nvSpPr>
        <dsp:cNvPr id="0" name=""/>
        <dsp:cNvSpPr/>
      </dsp:nvSpPr>
      <dsp:spPr>
        <a:xfrm>
          <a:off x="367130" y="1937289"/>
          <a:ext cx="859072" cy="413302"/>
        </a:xfrm>
        <a:custGeom>
          <a:avLst/>
          <a:gdLst/>
          <a:ahLst/>
          <a:cxnLst/>
          <a:rect l="0" t="0" r="0" b="0"/>
          <a:pathLst>
            <a:path>
              <a:moveTo>
                <a:pt x="859072" y="0"/>
              </a:moveTo>
              <a:lnTo>
                <a:pt x="859072" y="345542"/>
              </a:lnTo>
              <a:lnTo>
                <a:pt x="0" y="345542"/>
              </a:lnTo>
              <a:lnTo>
                <a:pt x="0" y="4133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C1C49-D0CB-4E97-993E-397308C5C866}">
      <dsp:nvSpPr>
        <dsp:cNvPr id="0" name=""/>
        <dsp:cNvSpPr/>
      </dsp:nvSpPr>
      <dsp:spPr>
        <a:xfrm>
          <a:off x="1226203" y="572649"/>
          <a:ext cx="2743862" cy="467153"/>
        </a:xfrm>
        <a:custGeom>
          <a:avLst/>
          <a:gdLst/>
          <a:ahLst/>
          <a:cxnLst/>
          <a:rect l="0" t="0" r="0" b="0"/>
          <a:pathLst>
            <a:path>
              <a:moveTo>
                <a:pt x="2743862" y="0"/>
              </a:moveTo>
              <a:lnTo>
                <a:pt x="2743862" y="399393"/>
              </a:lnTo>
              <a:lnTo>
                <a:pt x="0" y="399393"/>
              </a:lnTo>
              <a:lnTo>
                <a:pt x="0" y="4671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A64D6-C304-469A-87C7-28B80AFCB076}">
      <dsp:nvSpPr>
        <dsp:cNvPr id="0" name=""/>
        <dsp:cNvSpPr/>
      </dsp:nvSpPr>
      <dsp:spPr>
        <a:xfrm>
          <a:off x="1549973" y="-77207"/>
          <a:ext cx="4840184" cy="6498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75FB4-406B-4859-9152-991F7CD282B4}">
      <dsp:nvSpPr>
        <dsp:cNvPr id="0" name=""/>
        <dsp:cNvSpPr/>
      </dsp:nvSpPr>
      <dsp:spPr>
        <a:xfrm>
          <a:off x="1631244" y="0"/>
          <a:ext cx="4840184" cy="64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Управление имущественным комплексом</a:t>
          </a:r>
          <a:endParaRPr lang="ru-RU" sz="2000" kern="1200" dirty="0"/>
        </a:p>
      </dsp:txBody>
      <dsp:txXfrm>
        <a:off x="1650278" y="19034"/>
        <a:ext cx="4802116" cy="611789"/>
      </dsp:txXfrm>
    </dsp:sp>
    <dsp:sp modelId="{E2CA5247-1439-47AF-A77B-AF766E14BC4F}">
      <dsp:nvSpPr>
        <dsp:cNvPr id="0" name=""/>
        <dsp:cNvSpPr/>
      </dsp:nvSpPr>
      <dsp:spPr>
        <a:xfrm>
          <a:off x="229968" y="1039802"/>
          <a:ext cx="1992469" cy="897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84345-ED79-4B50-AA8B-7B7E4DDAAA40}">
      <dsp:nvSpPr>
        <dsp:cNvPr id="0" name=""/>
        <dsp:cNvSpPr/>
      </dsp:nvSpPr>
      <dsp:spPr>
        <a:xfrm>
          <a:off x="311239" y="1117010"/>
          <a:ext cx="1992469" cy="89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Недвижимое имущество, территория</a:t>
          </a:r>
          <a:endParaRPr lang="ru-RU" sz="1600" kern="1200" dirty="0"/>
        </a:p>
      </dsp:txBody>
      <dsp:txXfrm>
        <a:off x="337525" y="1143296"/>
        <a:ext cx="1939897" cy="844914"/>
      </dsp:txXfrm>
    </dsp:sp>
    <dsp:sp modelId="{909EDA66-010B-435D-8B44-0AAEED832EB4}">
      <dsp:nvSpPr>
        <dsp:cNvPr id="0" name=""/>
        <dsp:cNvSpPr/>
      </dsp:nvSpPr>
      <dsp:spPr>
        <a:xfrm>
          <a:off x="1409" y="2350591"/>
          <a:ext cx="731441" cy="1720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AC7F0-7904-4981-9EA2-19E68E4C3630}">
      <dsp:nvSpPr>
        <dsp:cNvPr id="0" name=""/>
        <dsp:cNvSpPr/>
      </dsp:nvSpPr>
      <dsp:spPr>
        <a:xfrm>
          <a:off x="82680" y="2427799"/>
          <a:ext cx="731441" cy="1720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Эксплуатация и аренда</a:t>
          </a:r>
          <a:endParaRPr lang="ru-RU" sz="1400" kern="1200" dirty="0"/>
        </a:p>
      </dsp:txBody>
      <dsp:txXfrm>
        <a:off x="104103" y="2449222"/>
        <a:ext cx="688595" cy="1677525"/>
      </dsp:txXfrm>
    </dsp:sp>
    <dsp:sp modelId="{E5A4B762-150E-44E2-9CBB-EFCA7891D3BB}">
      <dsp:nvSpPr>
        <dsp:cNvPr id="0" name=""/>
        <dsp:cNvSpPr/>
      </dsp:nvSpPr>
      <dsp:spPr>
        <a:xfrm>
          <a:off x="895393" y="2350591"/>
          <a:ext cx="731441" cy="1720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DD19A-EC11-4B72-BDF7-DADB92C1503A}">
      <dsp:nvSpPr>
        <dsp:cNvPr id="0" name=""/>
        <dsp:cNvSpPr/>
      </dsp:nvSpPr>
      <dsp:spPr>
        <a:xfrm>
          <a:off x="976665" y="2427799"/>
          <a:ext cx="731441" cy="1720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Капитальный и текущий ремонт</a:t>
          </a:r>
          <a:endParaRPr lang="ru-RU" sz="1400" kern="1200" dirty="0"/>
        </a:p>
      </dsp:txBody>
      <dsp:txXfrm>
        <a:off x="998088" y="2449222"/>
        <a:ext cx="688595" cy="1677525"/>
      </dsp:txXfrm>
    </dsp:sp>
    <dsp:sp modelId="{7FD2AFC3-BE42-4483-972D-43F0CB881947}">
      <dsp:nvSpPr>
        <dsp:cNvPr id="0" name=""/>
        <dsp:cNvSpPr/>
      </dsp:nvSpPr>
      <dsp:spPr>
        <a:xfrm>
          <a:off x="1789378" y="2350591"/>
          <a:ext cx="731441" cy="1720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F18BF-7DB8-4DA2-A6C1-34FEA27651C9}">
      <dsp:nvSpPr>
        <dsp:cNvPr id="0" name=""/>
        <dsp:cNvSpPr/>
      </dsp:nvSpPr>
      <dsp:spPr>
        <a:xfrm>
          <a:off x="1870649" y="2427799"/>
          <a:ext cx="731441" cy="1720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Налоги</a:t>
          </a:r>
          <a:endParaRPr lang="ru-RU" sz="1400" kern="1200" dirty="0"/>
        </a:p>
      </dsp:txBody>
      <dsp:txXfrm>
        <a:off x="1892072" y="2449222"/>
        <a:ext cx="688595" cy="1677525"/>
      </dsp:txXfrm>
    </dsp:sp>
    <dsp:sp modelId="{88B58CCA-3780-4C6B-8A58-488BC4094656}">
      <dsp:nvSpPr>
        <dsp:cNvPr id="0" name=""/>
        <dsp:cNvSpPr/>
      </dsp:nvSpPr>
      <dsp:spPr>
        <a:xfrm>
          <a:off x="2464929" y="1039802"/>
          <a:ext cx="1992469" cy="897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85247-200D-49EC-B8F7-023E032D81BF}">
      <dsp:nvSpPr>
        <dsp:cNvPr id="0" name=""/>
        <dsp:cNvSpPr/>
      </dsp:nvSpPr>
      <dsp:spPr>
        <a:xfrm>
          <a:off x="2546200" y="1117010"/>
          <a:ext cx="1992469" cy="89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Движимое имущество</a:t>
          </a:r>
          <a:endParaRPr lang="ru-RU" sz="1600" kern="1200" dirty="0"/>
        </a:p>
      </dsp:txBody>
      <dsp:txXfrm>
        <a:off x="2572486" y="1143296"/>
        <a:ext cx="1939897" cy="844914"/>
      </dsp:txXfrm>
    </dsp:sp>
    <dsp:sp modelId="{F900E5AD-EBB6-476D-8A40-F42E6124EA61}">
      <dsp:nvSpPr>
        <dsp:cNvPr id="0" name=""/>
        <dsp:cNvSpPr/>
      </dsp:nvSpPr>
      <dsp:spPr>
        <a:xfrm>
          <a:off x="2683362" y="2350591"/>
          <a:ext cx="731441" cy="1720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9D9A5-4844-488C-94AB-26B3B567D3E7}">
      <dsp:nvSpPr>
        <dsp:cNvPr id="0" name=""/>
        <dsp:cNvSpPr/>
      </dsp:nvSpPr>
      <dsp:spPr>
        <a:xfrm>
          <a:off x="2764634" y="2427799"/>
          <a:ext cx="731441" cy="1720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Содержание </a:t>
          </a:r>
          <a:endParaRPr lang="ru-RU" sz="1400" kern="1200" dirty="0"/>
        </a:p>
      </dsp:txBody>
      <dsp:txXfrm>
        <a:off x="2786057" y="2449222"/>
        <a:ext cx="688595" cy="1677525"/>
      </dsp:txXfrm>
    </dsp:sp>
    <dsp:sp modelId="{4D3C985C-B244-43E6-AEE0-B87EA6E18531}">
      <dsp:nvSpPr>
        <dsp:cNvPr id="0" name=""/>
        <dsp:cNvSpPr/>
      </dsp:nvSpPr>
      <dsp:spPr>
        <a:xfrm>
          <a:off x="3577347" y="2350591"/>
          <a:ext cx="731441" cy="1720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572E2-8A37-4CF2-B38D-E5C429A42772}">
      <dsp:nvSpPr>
        <dsp:cNvPr id="0" name=""/>
        <dsp:cNvSpPr/>
      </dsp:nvSpPr>
      <dsp:spPr>
        <a:xfrm>
          <a:off x="3658618" y="2427799"/>
          <a:ext cx="731441" cy="1720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 закупок</a:t>
          </a:r>
          <a:endParaRPr lang="ru-RU" sz="1400" kern="1200" dirty="0"/>
        </a:p>
      </dsp:txBody>
      <dsp:txXfrm>
        <a:off x="3680041" y="2449222"/>
        <a:ext cx="688595" cy="1677525"/>
      </dsp:txXfrm>
    </dsp:sp>
    <dsp:sp modelId="{1EB7467D-F61E-41AF-B60D-D2F6AD47291B}">
      <dsp:nvSpPr>
        <dsp:cNvPr id="0" name=""/>
        <dsp:cNvSpPr/>
      </dsp:nvSpPr>
      <dsp:spPr>
        <a:xfrm>
          <a:off x="4619941" y="1039802"/>
          <a:ext cx="888782" cy="897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ED0F3-170C-47E7-81E3-CCEDE95F25CF}">
      <dsp:nvSpPr>
        <dsp:cNvPr id="0" name=""/>
        <dsp:cNvSpPr/>
      </dsp:nvSpPr>
      <dsp:spPr>
        <a:xfrm>
          <a:off x="4701213" y="1117010"/>
          <a:ext cx="888782" cy="89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МТО</a:t>
          </a:r>
          <a:endParaRPr lang="ru-RU" sz="1600" kern="1200" dirty="0"/>
        </a:p>
      </dsp:txBody>
      <dsp:txXfrm>
        <a:off x="4727245" y="1143042"/>
        <a:ext cx="836718" cy="845422"/>
      </dsp:txXfrm>
    </dsp:sp>
    <dsp:sp modelId="{A5F20B9F-5089-4266-B2B6-4FB1BDA424A3}">
      <dsp:nvSpPr>
        <dsp:cNvPr id="0" name=""/>
        <dsp:cNvSpPr/>
      </dsp:nvSpPr>
      <dsp:spPr>
        <a:xfrm>
          <a:off x="4690866" y="2332858"/>
          <a:ext cx="731441" cy="1709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2AA15-1A82-4AD5-B734-7C32D63537CC}">
      <dsp:nvSpPr>
        <dsp:cNvPr id="0" name=""/>
        <dsp:cNvSpPr/>
      </dsp:nvSpPr>
      <dsp:spPr>
        <a:xfrm>
          <a:off x="4772137" y="2410066"/>
          <a:ext cx="731441" cy="1709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 закупок</a:t>
          </a:r>
          <a:endParaRPr lang="ru-RU" sz="1400" kern="1200" dirty="0"/>
        </a:p>
      </dsp:txBody>
      <dsp:txXfrm>
        <a:off x="4793560" y="2431489"/>
        <a:ext cx="688595" cy="1666981"/>
      </dsp:txXfrm>
    </dsp:sp>
    <dsp:sp modelId="{22D09142-9938-4946-B515-5F82FE845697}">
      <dsp:nvSpPr>
        <dsp:cNvPr id="0" name=""/>
        <dsp:cNvSpPr/>
      </dsp:nvSpPr>
      <dsp:spPr>
        <a:xfrm>
          <a:off x="5877220" y="1082430"/>
          <a:ext cx="2009117" cy="8665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1B254-023D-4A13-98FA-8B141CC053C9}">
      <dsp:nvSpPr>
        <dsp:cNvPr id="0" name=""/>
        <dsp:cNvSpPr/>
      </dsp:nvSpPr>
      <dsp:spPr>
        <a:xfrm>
          <a:off x="5958491" y="1159638"/>
          <a:ext cx="2009117" cy="866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Коммуникации</a:t>
          </a:r>
        </a:p>
      </dsp:txBody>
      <dsp:txXfrm>
        <a:off x="5983871" y="1185018"/>
        <a:ext cx="1958357" cy="815765"/>
      </dsp:txXfrm>
    </dsp:sp>
    <dsp:sp modelId="{81A974CD-61E1-4DBD-9A1F-C80A00D8E0D0}">
      <dsp:nvSpPr>
        <dsp:cNvPr id="0" name=""/>
        <dsp:cNvSpPr/>
      </dsp:nvSpPr>
      <dsp:spPr>
        <a:xfrm>
          <a:off x="5627508" y="2319630"/>
          <a:ext cx="731441" cy="1712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0349B-6317-4D0C-9CF1-2B952ABDE906}">
      <dsp:nvSpPr>
        <dsp:cNvPr id="0" name=""/>
        <dsp:cNvSpPr/>
      </dsp:nvSpPr>
      <dsp:spPr>
        <a:xfrm>
          <a:off x="5708779" y="2396838"/>
          <a:ext cx="731441" cy="17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Энерго-эффективность</a:t>
          </a:r>
          <a:endParaRPr lang="ru-RU" sz="1400" kern="1200" dirty="0"/>
        </a:p>
      </dsp:txBody>
      <dsp:txXfrm>
        <a:off x="5730202" y="2418261"/>
        <a:ext cx="688595" cy="1669954"/>
      </dsp:txXfrm>
    </dsp:sp>
    <dsp:sp modelId="{3D7F4FBA-F00F-4039-BE10-2AA333C52C64}">
      <dsp:nvSpPr>
        <dsp:cNvPr id="0" name=""/>
        <dsp:cNvSpPr/>
      </dsp:nvSpPr>
      <dsp:spPr>
        <a:xfrm>
          <a:off x="6521492" y="2319630"/>
          <a:ext cx="731441" cy="1712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29B74-4BFF-45B2-B820-418E247670F5}">
      <dsp:nvSpPr>
        <dsp:cNvPr id="0" name=""/>
        <dsp:cNvSpPr/>
      </dsp:nvSpPr>
      <dsp:spPr>
        <a:xfrm>
          <a:off x="6602764" y="2396838"/>
          <a:ext cx="731441" cy="17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Информатизация</a:t>
          </a:r>
          <a:endParaRPr lang="ru-RU" sz="1400" kern="1200" dirty="0"/>
        </a:p>
      </dsp:txBody>
      <dsp:txXfrm>
        <a:off x="6624187" y="2418261"/>
        <a:ext cx="688595" cy="1669954"/>
      </dsp:txXfrm>
    </dsp:sp>
    <dsp:sp modelId="{C8A05DB3-A77F-464B-A6BC-F8AA83F82BD2}">
      <dsp:nvSpPr>
        <dsp:cNvPr id="0" name=""/>
        <dsp:cNvSpPr/>
      </dsp:nvSpPr>
      <dsp:spPr>
        <a:xfrm>
          <a:off x="7415477" y="2319630"/>
          <a:ext cx="731441" cy="1669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0D070-833C-4491-A2DC-FCC4CDD369A7}">
      <dsp:nvSpPr>
        <dsp:cNvPr id="0" name=""/>
        <dsp:cNvSpPr/>
      </dsp:nvSpPr>
      <dsp:spPr>
        <a:xfrm>
          <a:off x="7496748" y="2396838"/>
          <a:ext cx="731441" cy="1669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модернизация</a:t>
          </a:r>
          <a:endParaRPr lang="ru-RU" sz="1400" kern="1200" dirty="0"/>
        </a:p>
      </dsp:txBody>
      <dsp:txXfrm>
        <a:off x="7518171" y="2418261"/>
        <a:ext cx="688595" cy="16265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699B7-13DF-4A52-B4D9-15F8B49A2B74}">
      <dsp:nvSpPr>
        <dsp:cNvPr id="0" name=""/>
        <dsp:cNvSpPr/>
      </dsp:nvSpPr>
      <dsp:spPr>
        <a:xfrm>
          <a:off x="4662" y="112110"/>
          <a:ext cx="4056145" cy="514387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Учредитель</a:t>
          </a:r>
          <a:endParaRPr lang="ru-RU" sz="2800" kern="1200" dirty="0"/>
        </a:p>
      </dsp:txBody>
      <dsp:txXfrm>
        <a:off x="4662" y="112110"/>
        <a:ext cx="4056145" cy="1543161"/>
      </dsp:txXfrm>
    </dsp:sp>
    <dsp:sp modelId="{4EC6AC83-7729-42FC-8F3A-D80A01AACCF9}">
      <dsp:nvSpPr>
        <dsp:cNvPr id="0" name=""/>
        <dsp:cNvSpPr/>
      </dsp:nvSpPr>
      <dsp:spPr>
        <a:xfrm>
          <a:off x="104370" y="1425897"/>
          <a:ext cx="3802166" cy="441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/>
            </a:rPr>
            <a:t>Мониторинг выполнения задания</a:t>
          </a:r>
          <a:endParaRPr lang="ru-RU" sz="1600" kern="1200" dirty="0"/>
        </a:p>
      </dsp:txBody>
      <dsp:txXfrm>
        <a:off x="117293" y="1438820"/>
        <a:ext cx="3776320" cy="415381"/>
      </dsp:txXfrm>
    </dsp:sp>
    <dsp:sp modelId="{C22BEE4E-FDB9-4AB5-ACD0-08100C4F6F50}">
      <dsp:nvSpPr>
        <dsp:cNvPr id="0" name=""/>
        <dsp:cNvSpPr/>
      </dsp:nvSpPr>
      <dsp:spPr>
        <a:xfrm>
          <a:off x="104370" y="1940173"/>
          <a:ext cx="3802166" cy="441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/>
            </a:rPr>
            <a:t>Внесение изменений в задание и корректировка субсидии</a:t>
          </a:r>
          <a:endParaRPr lang="ru-RU" sz="1600" kern="1200" dirty="0"/>
        </a:p>
      </dsp:txBody>
      <dsp:txXfrm>
        <a:off x="117293" y="1953096"/>
        <a:ext cx="3776320" cy="415381"/>
      </dsp:txXfrm>
    </dsp:sp>
    <dsp:sp modelId="{2AC89AA9-785F-43DB-9CA9-20F835EF6DCC}">
      <dsp:nvSpPr>
        <dsp:cNvPr id="0" name=""/>
        <dsp:cNvSpPr/>
      </dsp:nvSpPr>
      <dsp:spPr>
        <a:xfrm>
          <a:off x="104370" y="2431311"/>
          <a:ext cx="3802166" cy="441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/>
            </a:rPr>
            <a:t>Санкционирование целевых расходов</a:t>
          </a:r>
          <a:endParaRPr lang="ru-RU" sz="1600" kern="1200" dirty="0"/>
        </a:p>
      </dsp:txBody>
      <dsp:txXfrm>
        <a:off x="117293" y="2444234"/>
        <a:ext cx="3776320" cy="415381"/>
      </dsp:txXfrm>
    </dsp:sp>
    <dsp:sp modelId="{527A91AC-E809-47E2-88C9-AA352A8B171C}">
      <dsp:nvSpPr>
        <dsp:cNvPr id="0" name=""/>
        <dsp:cNvSpPr/>
      </dsp:nvSpPr>
      <dsp:spPr>
        <a:xfrm>
          <a:off x="104370" y="2949408"/>
          <a:ext cx="3802166" cy="1886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/>
            </a:rPr>
            <a:t>Контроль за деятельностью: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effectLst/>
            </a:rPr>
            <a:t>Крупные сделки,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effectLst/>
            </a:rPr>
            <a:t>Сделки с заинтересованностью,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effectLst/>
            </a:rPr>
            <a:t>Распоряжение ОЦДИ,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effectLst/>
            </a:rPr>
            <a:t>Кредиторская задолженность,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Достоверность сведений об объемах услуг</a:t>
          </a:r>
          <a:endParaRPr lang="ru-RU" sz="1600" kern="1200" dirty="0"/>
        </a:p>
      </dsp:txBody>
      <dsp:txXfrm>
        <a:off x="159627" y="3004665"/>
        <a:ext cx="3691652" cy="1776101"/>
      </dsp:txXfrm>
    </dsp:sp>
    <dsp:sp modelId="{EC9164B3-7F28-46BE-8B32-17CB20E484D7}">
      <dsp:nvSpPr>
        <dsp:cNvPr id="0" name=""/>
        <dsp:cNvSpPr/>
      </dsp:nvSpPr>
      <dsp:spPr>
        <a:xfrm>
          <a:off x="4275581" y="148376"/>
          <a:ext cx="4056145" cy="510760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Учреждение</a:t>
          </a:r>
          <a:endParaRPr lang="ru-RU" sz="3200" kern="1200" dirty="0"/>
        </a:p>
      </dsp:txBody>
      <dsp:txXfrm>
        <a:off x="4275581" y="148376"/>
        <a:ext cx="4056145" cy="1532281"/>
      </dsp:txXfrm>
    </dsp:sp>
    <dsp:sp modelId="{2C26A8F7-DF5D-4A2F-B278-6BC6A7F7E741}">
      <dsp:nvSpPr>
        <dsp:cNvPr id="0" name=""/>
        <dsp:cNvSpPr/>
      </dsp:nvSpPr>
      <dsp:spPr>
        <a:xfrm>
          <a:off x="4570463" y="1420588"/>
          <a:ext cx="3579921" cy="427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Выполнение задания</a:t>
          </a:r>
          <a:endParaRPr lang="ru-RU" sz="1600" kern="1200" dirty="0"/>
        </a:p>
      </dsp:txBody>
      <dsp:txXfrm>
        <a:off x="4582971" y="1433096"/>
        <a:ext cx="3554905" cy="402032"/>
      </dsp:txXfrm>
    </dsp:sp>
    <dsp:sp modelId="{0623DC59-6777-4EB2-8879-FED21839A042}">
      <dsp:nvSpPr>
        <dsp:cNvPr id="0" name=""/>
        <dsp:cNvSpPr/>
      </dsp:nvSpPr>
      <dsp:spPr>
        <a:xfrm>
          <a:off x="4570463" y="1913337"/>
          <a:ext cx="3579921" cy="427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Реализация плана мероприятий</a:t>
          </a:r>
          <a:endParaRPr lang="ru-RU" sz="1600" kern="1200" dirty="0"/>
        </a:p>
      </dsp:txBody>
      <dsp:txXfrm>
        <a:off x="4582971" y="1925845"/>
        <a:ext cx="3554905" cy="402032"/>
      </dsp:txXfrm>
    </dsp:sp>
    <dsp:sp modelId="{2EFAB480-98AC-4600-8AF3-05F143CBCD8E}">
      <dsp:nvSpPr>
        <dsp:cNvPr id="0" name=""/>
        <dsp:cNvSpPr/>
      </dsp:nvSpPr>
      <dsp:spPr>
        <a:xfrm>
          <a:off x="4570463" y="2406085"/>
          <a:ext cx="3579921" cy="427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Приносящая доход деятельность</a:t>
          </a:r>
          <a:endParaRPr lang="ru-RU" sz="1600" kern="1200" dirty="0"/>
        </a:p>
      </dsp:txBody>
      <dsp:txXfrm>
        <a:off x="4582971" y="2418593"/>
        <a:ext cx="3554905" cy="402032"/>
      </dsp:txXfrm>
    </dsp:sp>
    <dsp:sp modelId="{BCD95E20-9AEA-4388-AAEB-DA3B026587A0}">
      <dsp:nvSpPr>
        <dsp:cNvPr id="0" name=""/>
        <dsp:cNvSpPr/>
      </dsp:nvSpPr>
      <dsp:spPr>
        <a:xfrm>
          <a:off x="4570463" y="2898834"/>
          <a:ext cx="3579921" cy="1937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600" kern="1200" smtClean="0"/>
            <a:t>Обеспечение надлежащих условий развития и функционирования учреждения: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smtClean="0"/>
            <a:t>План закупок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smtClean="0"/>
            <a:t>Управление персоналом;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smtClean="0"/>
            <a:t>Распоряжение имуществом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600" kern="1200" dirty="0"/>
        </a:p>
      </dsp:txBody>
      <dsp:txXfrm>
        <a:off x="4627221" y="2955592"/>
        <a:ext cx="3466405" cy="18243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699B7-13DF-4A52-B4D9-15F8B49A2B74}">
      <dsp:nvSpPr>
        <dsp:cNvPr id="0" name=""/>
        <dsp:cNvSpPr/>
      </dsp:nvSpPr>
      <dsp:spPr>
        <a:xfrm>
          <a:off x="12" y="223090"/>
          <a:ext cx="3872413" cy="4961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Учредитель</a:t>
          </a:r>
          <a:endParaRPr lang="ru-RU" sz="2800" kern="1200" dirty="0"/>
        </a:p>
      </dsp:txBody>
      <dsp:txXfrm>
        <a:off x="12" y="223090"/>
        <a:ext cx="3872413" cy="1488446"/>
      </dsp:txXfrm>
    </dsp:sp>
    <dsp:sp modelId="{527EF02C-711E-4B6A-8CB1-001D0BAC9F4D}">
      <dsp:nvSpPr>
        <dsp:cNvPr id="0" name=""/>
        <dsp:cNvSpPr/>
      </dsp:nvSpPr>
      <dsp:spPr>
        <a:xfrm>
          <a:off x="244614" y="1368151"/>
          <a:ext cx="3437051" cy="1065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</a:rPr>
            <a:t>Сводный отчет по сети учреждений</a:t>
          </a:r>
          <a:endParaRPr lang="ru-RU" sz="2000" kern="1200" dirty="0"/>
        </a:p>
      </dsp:txBody>
      <dsp:txXfrm>
        <a:off x="275811" y="1399348"/>
        <a:ext cx="3374657" cy="1002733"/>
      </dsp:txXfrm>
    </dsp:sp>
    <dsp:sp modelId="{E21CCA99-A207-4617-A63C-3269C4E77FAC}">
      <dsp:nvSpPr>
        <dsp:cNvPr id="0" name=""/>
        <dsp:cNvSpPr/>
      </dsp:nvSpPr>
      <dsp:spPr>
        <a:xfrm>
          <a:off x="196801" y="3169447"/>
          <a:ext cx="3437051" cy="1253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</a:rPr>
            <a:t>Отчет о реализации государственной (муниципальной) программы</a:t>
          </a:r>
          <a:endParaRPr lang="ru-RU" sz="2000" kern="1200" dirty="0"/>
        </a:p>
      </dsp:txBody>
      <dsp:txXfrm>
        <a:off x="233528" y="3206174"/>
        <a:ext cx="3363597" cy="1180497"/>
      </dsp:txXfrm>
    </dsp:sp>
    <dsp:sp modelId="{7E9DD63C-5124-4812-B5B9-01AC569DAE25}">
      <dsp:nvSpPr>
        <dsp:cNvPr id="0" name=""/>
        <dsp:cNvSpPr/>
      </dsp:nvSpPr>
      <dsp:spPr>
        <a:xfrm>
          <a:off x="4149000" y="216599"/>
          <a:ext cx="4202338" cy="496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Учреждение</a:t>
          </a:r>
          <a:endParaRPr lang="ru-RU" sz="2800" kern="1200" dirty="0"/>
        </a:p>
      </dsp:txBody>
      <dsp:txXfrm>
        <a:off x="4149000" y="216599"/>
        <a:ext cx="4202338" cy="1490386"/>
      </dsp:txXfrm>
    </dsp:sp>
    <dsp:sp modelId="{4EC6AC83-7729-42FC-8F3A-D80A01AACCF9}">
      <dsp:nvSpPr>
        <dsp:cNvPr id="0" name=""/>
        <dsp:cNvSpPr/>
      </dsp:nvSpPr>
      <dsp:spPr>
        <a:xfrm>
          <a:off x="4509175" y="1229113"/>
          <a:ext cx="3437051" cy="765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ru-RU" sz="1600" kern="1200" dirty="0" smtClean="0">
              <a:effectLst/>
            </a:rPr>
            <a:t>Отчет о выполнении государственного (муниципального) задания</a:t>
          </a:r>
          <a:endParaRPr lang="ru-RU" sz="1600" kern="1200" dirty="0"/>
        </a:p>
      </dsp:txBody>
      <dsp:txXfrm>
        <a:off x="4531601" y="1251539"/>
        <a:ext cx="3392199" cy="720832"/>
      </dsp:txXfrm>
    </dsp:sp>
    <dsp:sp modelId="{C22BEE4E-FDB9-4AB5-ACD0-08100C4F6F50}">
      <dsp:nvSpPr>
        <dsp:cNvPr id="0" name=""/>
        <dsp:cNvSpPr/>
      </dsp:nvSpPr>
      <dsp:spPr>
        <a:xfrm>
          <a:off x="4509175" y="2096156"/>
          <a:ext cx="3437051" cy="765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ru-RU" sz="1600" kern="1200" dirty="0" smtClean="0">
              <a:effectLst/>
            </a:rPr>
            <a:t>Отчет о результатах деятельности и использовании имущества</a:t>
          </a:r>
          <a:endParaRPr lang="ru-RU" sz="1600" kern="1200" dirty="0"/>
        </a:p>
      </dsp:txBody>
      <dsp:txXfrm>
        <a:off x="4531601" y="2118582"/>
        <a:ext cx="3392199" cy="720832"/>
      </dsp:txXfrm>
    </dsp:sp>
    <dsp:sp modelId="{527A91AC-E809-47E2-88C9-AA352A8B171C}">
      <dsp:nvSpPr>
        <dsp:cNvPr id="0" name=""/>
        <dsp:cNvSpPr/>
      </dsp:nvSpPr>
      <dsp:spPr>
        <a:xfrm>
          <a:off x="4509175" y="2964049"/>
          <a:ext cx="3437051" cy="765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ru-RU" sz="1600" kern="1200" dirty="0" smtClean="0">
              <a:effectLst/>
            </a:rPr>
            <a:t>Отчет о выполнении плана ФХД</a:t>
          </a:r>
          <a:endParaRPr lang="ru-RU" sz="1600" kern="1200" dirty="0"/>
        </a:p>
      </dsp:txBody>
      <dsp:txXfrm>
        <a:off x="4531601" y="2986475"/>
        <a:ext cx="3392199" cy="720832"/>
      </dsp:txXfrm>
    </dsp:sp>
    <dsp:sp modelId="{B420579C-2CBF-483D-B4D2-CD459DA1AAE1}">
      <dsp:nvSpPr>
        <dsp:cNvPr id="0" name=""/>
        <dsp:cNvSpPr/>
      </dsp:nvSpPr>
      <dsp:spPr>
        <a:xfrm>
          <a:off x="4509175" y="3831942"/>
          <a:ext cx="3437051" cy="765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ru-RU" sz="1600" kern="1200" dirty="0" smtClean="0"/>
            <a:t>Приложение к отчету о плане ФХД (целевые субсидии)</a:t>
          </a:r>
          <a:endParaRPr lang="ru-RU" sz="1600" kern="1200" dirty="0"/>
        </a:p>
      </dsp:txBody>
      <dsp:txXfrm>
        <a:off x="4531601" y="3854368"/>
        <a:ext cx="3392199" cy="7208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1894E-5D9E-4D4A-B73E-0DF5DB76C158}">
      <dsp:nvSpPr>
        <dsp:cNvPr id="0" name=""/>
        <dsp:cNvSpPr/>
      </dsp:nvSpPr>
      <dsp:spPr>
        <a:xfrm rot="5400000">
          <a:off x="-258082" y="260589"/>
          <a:ext cx="1720552" cy="120438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1" y="604699"/>
        <a:ext cx="1204386" cy="516166"/>
      </dsp:txXfrm>
    </dsp:sp>
    <dsp:sp modelId="{D36ADF68-22D4-4F90-9FEE-75EF33ABB543}">
      <dsp:nvSpPr>
        <dsp:cNvPr id="0" name=""/>
        <dsp:cNvSpPr/>
      </dsp:nvSpPr>
      <dsp:spPr>
        <a:xfrm rot="5400000">
          <a:off x="4157813" y="-2953425"/>
          <a:ext cx="1118359" cy="702521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Отчетность учреждения</a:t>
          </a:r>
          <a:endParaRPr lang="ru-RU" sz="4400" kern="1200" dirty="0"/>
        </a:p>
      </dsp:txBody>
      <dsp:txXfrm rot="-5400000">
        <a:off x="1204386" y="54596"/>
        <a:ext cx="6970619" cy="1009171"/>
      </dsp:txXfrm>
    </dsp:sp>
    <dsp:sp modelId="{7050A94E-D2DF-4AC2-A9E5-A7EFCB0B1A45}">
      <dsp:nvSpPr>
        <dsp:cNvPr id="0" name=""/>
        <dsp:cNvSpPr/>
      </dsp:nvSpPr>
      <dsp:spPr>
        <a:xfrm rot="5400000">
          <a:off x="-258082" y="1788370"/>
          <a:ext cx="1720552" cy="120438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1" y="2132480"/>
        <a:ext cx="1204386" cy="516166"/>
      </dsp:txXfrm>
    </dsp:sp>
    <dsp:sp modelId="{F1A92E65-C647-44FE-888D-C637BB94929B}">
      <dsp:nvSpPr>
        <dsp:cNvPr id="0" name=""/>
        <dsp:cNvSpPr/>
      </dsp:nvSpPr>
      <dsp:spPr>
        <a:xfrm rot="5400000">
          <a:off x="4157813" y="-1423139"/>
          <a:ext cx="1118359" cy="702521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Оценка деятельности</a:t>
          </a:r>
          <a:endParaRPr lang="ru-RU" sz="4400" kern="1200" dirty="0"/>
        </a:p>
      </dsp:txBody>
      <dsp:txXfrm rot="-5400000">
        <a:off x="1204386" y="1584882"/>
        <a:ext cx="6970619" cy="1009171"/>
      </dsp:txXfrm>
    </dsp:sp>
    <dsp:sp modelId="{7951177E-ADB4-442C-B94A-FEBEB4C1870B}">
      <dsp:nvSpPr>
        <dsp:cNvPr id="0" name=""/>
        <dsp:cNvSpPr/>
      </dsp:nvSpPr>
      <dsp:spPr>
        <a:xfrm rot="5400000">
          <a:off x="-258082" y="3316151"/>
          <a:ext cx="1720552" cy="120438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-5400000">
        <a:off x="1" y="3660261"/>
        <a:ext cx="1204386" cy="516166"/>
      </dsp:txXfrm>
    </dsp:sp>
    <dsp:sp modelId="{0EAE0CC0-E923-4DAB-8B74-306A89A6390C}">
      <dsp:nvSpPr>
        <dsp:cNvPr id="0" name=""/>
        <dsp:cNvSpPr/>
      </dsp:nvSpPr>
      <dsp:spPr>
        <a:xfrm rot="5400000">
          <a:off x="4157813" y="104641"/>
          <a:ext cx="1118359" cy="702521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Планирование *</a:t>
          </a:r>
          <a:endParaRPr lang="ru-RU" sz="4400" kern="1200" dirty="0"/>
        </a:p>
      </dsp:txBody>
      <dsp:txXfrm rot="-5400000">
        <a:off x="1204386" y="3112662"/>
        <a:ext cx="6970619" cy="100917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A5D1C-B46C-4AD1-8B9F-C5FF8B6E6AE9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2060"/>
              </a:solidFill>
            </a:rPr>
            <a:t>Направления оценки</a:t>
          </a:r>
          <a:endParaRPr lang="ru-RU" sz="3600" kern="1200" dirty="0">
            <a:solidFill>
              <a:srgbClr val="002060"/>
            </a:solidFill>
          </a:endParaRPr>
        </a:p>
      </dsp:txBody>
      <dsp:txXfrm>
        <a:off x="0" y="0"/>
        <a:ext cx="8229600" cy="1357788"/>
      </dsp:txXfrm>
    </dsp:sp>
    <dsp:sp modelId="{D1BDAB57-9950-4E2F-9B44-1F74153CB277}">
      <dsp:nvSpPr>
        <dsp:cNvPr id="0" name=""/>
        <dsp:cNvSpPr/>
      </dsp:nvSpPr>
      <dsp:spPr>
        <a:xfrm>
          <a:off x="822960" y="1358175"/>
          <a:ext cx="6583680" cy="8891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Выполнение государственного (муниципального) задания по показателям объема и качества</a:t>
          </a:r>
          <a:endParaRPr lang="ru-RU" sz="1900" kern="1200" dirty="0"/>
        </a:p>
      </dsp:txBody>
      <dsp:txXfrm>
        <a:off x="849003" y="1384218"/>
        <a:ext cx="6531594" cy="837084"/>
      </dsp:txXfrm>
    </dsp:sp>
    <dsp:sp modelId="{0AF7530B-BD9D-455D-B305-F311C91E33EC}">
      <dsp:nvSpPr>
        <dsp:cNvPr id="0" name=""/>
        <dsp:cNvSpPr/>
      </dsp:nvSpPr>
      <dsp:spPr>
        <a:xfrm>
          <a:off x="822960" y="2384141"/>
          <a:ext cx="6583680" cy="8891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Реализация программных мероприятий, не включенных в государственное (муниципальное) задание</a:t>
          </a:r>
          <a:endParaRPr lang="ru-RU" sz="1900" kern="1200" dirty="0"/>
        </a:p>
      </dsp:txBody>
      <dsp:txXfrm>
        <a:off x="849003" y="2410184"/>
        <a:ext cx="6531594" cy="837084"/>
      </dsp:txXfrm>
    </dsp:sp>
    <dsp:sp modelId="{D589BA5B-5295-46FD-A63C-CA07FD2701C2}">
      <dsp:nvSpPr>
        <dsp:cNvPr id="0" name=""/>
        <dsp:cNvSpPr/>
      </dsp:nvSpPr>
      <dsp:spPr>
        <a:xfrm>
          <a:off x="822960" y="3410107"/>
          <a:ext cx="6583680" cy="8891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Оценка эффективности менеджмента учреждения</a:t>
          </a:r>
          <a:endParaRPr lang="ru-RU" sz="1900" kern="1200" dirty="0"/>
        </a:p>
      </dsp:txBody>
      <dsp:txXfrm>
        <a:off x="849003" y="3436150"/>
        <a:ext cx="6531594" cy="83708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A3DBE-6BAE-4580-9524-93D27B8A0DE8}">
      <dsp:nvSpPr>
        <dsp:cNvPr id="0" name=""/>
        <dsp:cNvSpPr/>
      </dsp:nvSpPr>
      <dsp:spPr>
        <a:xfrm rot="5400000">
          <a:off x="-173135" y="174958"/>
          <a:ext cx="1154237" cy="807966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405805"/>
        <a:ext cx="807966" cy="346271"/>
      </dsp:txXfrm>
    </dsp:sp>
    <dsp:sp modelId="{D7916993-CCE4-4B55-B523-D64895EAFA89}">
      <dsp:nvSpPr>
        <dsp:cNvPr id="0" name=""/>
        <dsp:cNvSpPr/>
      </dsp:nvSpPr>
      <dsp:spPr>
        <a:xfrm rot="5400000">
          <a:off x="2014247" y="-1204458"/>
          <a:ext cx="750254" cy="3162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Планирование</a:t>
          </a:r>
          <a:endParaRPr lang="ru-RU" sz="2000" kern="1200" dirty="0"/>
        </a:p>
      </dsp:txBody>
      <dsp:txXfrm rot="-5400000">
        <a:off x="807966" y="38447"/>
        <a:ext cx="3126193" cy="677006"/>
      </dsp:txXfrm>
    </dsp:sp>
    <dsp:sp modelId="{6EE22756-4997-4832-A491-3B2FD60A7443}">
      <dsp:nvSpPr>
        <dsp:cNvPr id="0" name=""/>
        <dsp:cNvSpPr/>
      </dsp:nvSpPr>
      <dsp:spPr>
        <a:xfrm rot="5400000">
          <a:off x="-173135" y="1181152"/>
          <a:ext cx="1154237" cy="807966"/>
        </a:xfrm>
        <a:prstGeom prst="chevron">
          <a:avLst/>
        </a:prstGeom>
        <a:solidFill>
          <a:srgbClr val="8B2B21"/>
        </a:solidFill>
        <a:ln w="25400" cap="flat" cmpd="sng" algn="ctr">
          <a:solidFill>
            <a:schemeClr val="accent4">
              <a:hueOff val="-312738"/>
              <a:satOff val="-20880"/>
              <a:lumOff val="-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1411999"/>
        <a:ext cx="807966" cy="346271"/>
      </dsp:txXfrm>
    </dsp:sp>
    <dsp:sp modelId="{7E13CC23-6AFD-4D68-B4B3-328170EFD409}">
      <dsp:nvSpPr>
        <dsp:cNvPr id="0" name=""/>
        <dsp:cNvSpPr/>
      </dsp:nvSpPr>
      <dsp:spPr>
        <a:xfrm rot="5400000">
          <a:off x="2014247" y="-198265"/>
          <a:ext cx="750254" cy="3162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12738"/>
              <a:satOff val="-20880"/>
              <a:lumOff val="-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Мониторинг </a:t>
          </a:r>
          <a:br>
            <a:rPr lang="ru-RU" sz="2000" kern="1200" dirty="0" smtClean="0"/>
          </a:br>
          <a:r>
            <a:rPr lang="ru-RU" sz="2000" kern="1200" dirty="0" smtClean="0"/>
            <a:t>и текущий контроль </a:t>
          </a:r>
          <a:endParaRPr lang="ru-RU" sz="2000" kern="1200" dirty="0"/>
        </a:p>
      </dsp:txBody>
      <dsp:txXfrm rot="-5400000">
        <a:off x="807966" y="1044640"/>
        <a:ext cx="3126193" cy="677006"/>
      </dsp:txXfrm>
    </dsp:sp>
    <dsp:sp modelId="{279E49FA-262C-4B80-A887-27C4976A1E08}">
      <dsp:nvSpPr>
        <dsp:cNvPr id="0" name=""/>
        <dsp:cNvSpPr/>
      </dsp:nvSpPr>
      <dsp:spPr>
        <a:xfrm rot="5400000">
          <a:off x="-173135" y="2187345"/>
          <a:ext cx="1154237" cy="807966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4">
              <a:hueOff val="-625475"/>
              <a:satOff val="-41760"/>
              <a:lumOff val="-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2418192"/>
        <a:ext cx="807966" cy="346271"/>
      </dsp:txXfrm>
    </dsp:sp>
    <dsp:sp modelId="{5F261487-2456-4718-848B-4F358A65115F}">
      <dsp:nvSpPr>
        <dsp:cNvPr id="0" name=""/>
        <dsp:cNvSpPr/>
      </dsp:nvSpPr>
      <dsp:spPr>
        <a:xfrm rot="5400000">
          <a:off x="2014247" y="807928"/>
          <a:ext cx="750254" cy="3162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Оценка результатов</a:t>
          </a:r>
          <a:endParaRPr lang="ru-RU" sz="2000" kern="1200" dirty="0"/>
        </a:p>
      </dsp:txBody>
      <dsp:txXfrm rot="-5400000">
        <a:off x="807966" y="2050833"/>
        <a:ext cx="3126193" cy="677006"/>
      </dsp:txXfrm>
    </dsp:sp>
    <dsp:sp modelId="{B0061B3E-A052-4F7E-9F17-2A416E63EC9D}">
      <dsp:nvSpPr>
        <dsp:cNvPr id="0" name=""/>
        <dsp:cNvSpPr/>
      </dsp:nvSpPr>
      <dsp:spPr>
        <a:xfrm rot="5400000">
          <a:off x="-173135" y="3193538"/>
          <a:ext cx="1154237" cy="807966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4">
              <a:hueOff val="-938213"/>
              <a:satOff val="-6264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 rot="-5400000">
        <a:off x="1" y="3424385"/>
        <a:ext cx="807966" cy="346271"/>
      </dsp:txXfrm>
    </dsp:sp>
    <dsp:sp modelId="{81118748-A44B-4F0B-97D1-DE7FA7039DA8}">
      <dsp:nvSpPr>
        <dsp:cNvPr id="0" name=""/>
        <dsp:cNvSpPr/>
      </dsp:nvSpPr>
      <dsp:spPr>
        <a:xfrm rot="5400000">
          <a:off x="2014247" y="1814121"/>
          <a:ext cx="750254" cy="3162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938213"/>
              <a:satOff val="-6264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Планирование *</a:t>
          </a:r>
          <a:endParaRPr lang="ru-RU" sz="2000" kern="1200" dirty="0"/>
        </a:p>
      </dsp:txBody>
      <dsp:txXfrm rot="-5400000">
        <a:off x="807966" y="3057026"/>
        <a:ext cx="3126193" cy="6770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301BC-AD2E-4A3D-8D1D-067EA433B72C}">
      <dsp:nvSpPr>
        <dsp:cNvPr id="0" name=""/>
        <dsp:cNvSpPr/>
      </dsp:nvSpPr>
      <dsp:spPr>
        <a:xfrm>
          <a:off x="144016" y="0"/>
          <a:ext cx="2736303" cy="5032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Учредитель</a:t>
          </a:r>
          <a:endParaRPr lang="ru-RU" sz="2400" kern="1200" dirty="0"/>
        </a:p>
      </dsp:txBody>
      <dsp:txXfrm>
        <a:off x="144016" y="0"/>
        <a:ext cx="2736303" cy="5032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301BC-AD2E-4A3D-8D1D-067EA433B72C}">
      <dsp:nvSpPr>
        <dsp:cNvPr id="0" name=""/>
        <dsp:cNvSpPr/>
      </dsp:nvSpPr>
      <dsp:spPr>
        <a:xfrm>
          <a:off x="144016" y="393"/>
          <a:ext cx="2736303" cy="5032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Учреждение</a:t>
          </a:r>
          <a:endParaRPr lang="ru-RU" sz="2400" kern="1200" dirty="0"/>
        </a:p>
      </dsp:txBody>
      <dsp:txXfrm>
        <a:off x="144016" y="393"/>
        <a:ext cx="2736303" cy="5032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A3DBE-6BAE-4580-9524-93D27B8A0DE8}">
      <dsp:nvSpPr>
        <dsp:cNvPr id="0" name=""/>
        <dsp:cNvSpPr/>
      </dsp:nvSpPr>
      <dsp:spPr>
        <a:xfrm rot="5400000">
          <a:off x="-173135" y="174958"/>
          <a:ext cx="1154237" cy="807966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405805"/>
        <a:ext cx="807966" cy="346271"/>
      </dsp:txXfrm>
    </dsp:sp>
    <dsp:sp modelId="{D7916993-CCE4-4B55-B523-D64895EAFA89}">
      <dsp:nvSpPr>
        <dsp:cNvPr id="0" name=""/>
        <dsp:cNvSpPr/>
      </dsp:nvSpPr>
      <dsp:spPr>
        <a:xfrm rot="5400000">
          <a:off x="2081083" y="-1271294"/>
          <a:ext cx="750254" cy="3296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Планирование</a:t>
          </a:r>
          <a:endParaRPr lang="ru-RU" sz="2000" kern="1200" dirty="0"/>
        </a:p>
      </dsp:txBody>
      <dsp:txXfrm rot="-5400000">
        <a:off x="807966" y="38447"/>
        <a:ext cx="3259865" cy="677006"/>
      </dsp:txXfrm>
    </dsp:sp>
    <dsp:sp modelId="{6EE22756-4997-4832-A491-3B2FD60A7443}">
      <dsp:nvSpPr>
        <dsp:cNvPr id="0" name=""/>
        <dsp:cNvSpPr/>
      </dsp:nvSpPr>
      <dsp:spPr>
        <a:xfrm rot="5400000">
          <a:off x="-173135" y="1181152"/>
          <a:ext cx="1154237" cy="807966"/>
        </a:xfrm>
        <a:prstGeom prst="chevron">
          <a:avLst/>
        </a:prstGeom>
        <a:solidFill>
          <a:srgbClr val="8B2B21"/>
        </a:solidFill>
        <a:ln w="25400" cap="flat" cmpd="sng" algn="ctr">
          <a:solidFill>
            <a:schemeClr val="accent4">
              <a:hueOff val="-312738"/>
              <a:satOff val="-20880"/>
              <a:lumOff val="-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1411999"/>
        <a:ext cx="807966" cy="346271"/>
      </dsp:txXfrm>
    </dsp:sp>
    <dsp:sp modelId="{7E13CC23-6AFD-4D68-B4B3-328170EFD409}">
      <dsp:nvSpPr>
        <dsp:cNvPr id="0" name=""/>
        <dsp:cNvSpPr/>
      </dsp:nvSpPr>
      <dsp:spPr>
        <a:xfrm rot="5400000">
          <a:off x="2081083" y="-265101"/>
          <a:ext cx="750254" cy="3296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12738"/>
              <a:satOff val="-20880"/>
              <a:lumOff val="-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Функционирование</a:t>
          </a:r>
          <a:endParaRPr lang="ru-RU" sz="2000" kern="1200" dirty="0"/>
        </a:p>
      </dsp:txBody>
      <dsp:txXfrm rot="-5400000">
        <a:off x="807966" y="1044640"/>
        <a:ext cx="3259865" cy="677006"/>
      </dsp:txXfrm>
    </dsp:sp>
    <dsp:sp modelId="{279E49FA-262C-4B80-A887-27C4976A1E08}">
      <dsp:nvSpPr>
        <dsp:cNvPr id="0" name=""/>
        <dsp:cNvSpPr/>
      </dsp:nvSpPr>
      <dsp:spPr>
        <a:xfrm rot="5400000">
          <a:off x="-173135" y="2187345"/>
          <a:ext cx="1154237" cy="807966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4">
              <a:hueOff val="-625475"/>
              <a:satOff val="-41760"/>
              <a:lumOff val="-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2418192"/>
        <a:ext cx="807966" cy="346271"/>
      </dsp:txXfrm>
    </dsp:sp>
    <dsp:sp modelId="{5F261487-2456-4718-848B-4F358A65115F}">
      <dsp:nvSpPr>
        <dsp:cNvPr id="0" name=""/>
        <dsp:cNvSpPr/>
      </dsp:nvSpPr>
      <dsp:spPr>
        <a:xfrm rot="5400000">
          <a:off x="2081083" y="741092"/>
          <a:ext cx="750254" cy="3296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Отчетность</a:t>
          </a:r>
          <a:endParaRPr lang="ru-RU" sz="2000" kern="1200" dirty="0"/>
        </a:p>
      </dsp:txBody>
      <dsp:txXfrm rot="-5400000">
        <a:off x="807966" y="2050833"/>
        <a:ext cx="3259865" cy="677006"/>
      </dsp:txXfrm>
    </dsp:sp>
    <dsp:sp modelId="{4B31363B-54B3-4C18-AC05-ACDED6A6F608}">
      <dsp:nvSpPr>
        <dsp:cNvPr id="0" name=""/>
        <dsp:cNvSpPr/>
      </dsp:nvSpPr>
      <dsp:spPr>
        <a:xfrm rot="5400000">
          <a:off x="-173135" y="3193538"/>
          <a:ext cx="1154237" cy="807966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4">
              <a:hueOff val="-938213"/>
              <a:satOff val="-6264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 rot="-5400000">
        <a:off x="1" y="3424385"/>
        <a:ext cx="807966" cy="346271"/>
      </dsp:txXfrm>
    </dsp:sp>
    <dsp:sp modelId="{81BA1A37-B5C1-45C2-A3E7-27121457CCFE}">
      <dsp:nvSpPr>
        <dsp:cNvPr id="0" name=""/>
        <dsp:cNvSpPr/>
      </dsp:nvSpPr>
      <dsp:spPr>
        <a:xfrm rot="5400000">
          <a:off x="2081083" y="1747285"/>
          <a:ext cx="750254" cy="3296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938213"/>
              <a:satOff val="-6264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Планирование *</a:t>
          </a:r>
          <a:endParaRPr lang="ru-RU" sz="2000" kern="1200" dirty="0"/>
        </a:p>
      </dsp:txBody>
      <dsp:txXfrm rot="-5400000">
        <a:off x="807966" y="3057026"/>
        <a:ext cx="3259865" cy="6770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699B7-13DF-4A52-B4D9-15F8B49A2B74}">
      <dsp:nvSpPr>
        <dsp:cNvPr id="0" name=""/>
        <dsp:cNvSpPr/>
      </dsp:nvSpPr>
      <dsp:spPr>
        <a:xfrm>
          <a:off x="4118" y="199645"/>
          <a:ext cx="3962102" cy="481815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Учредитель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118" y="199645"/>
        <a:ext cx="3962102" cy="1445445"/>
      </dsp:txXfrm>
    </dsp:sp>
    <dsp:sp modelId="{4555410A-E313-4A38-8D27-4D0DE6E1E217}">
      <dsp:nvSpPr>
        <dsp:cNvPr id="0" name=""/>
        <dsp:cNvSpPr/>
      </dsp:nvSpPr>
      <dsp:spPr>
        <a:xfrm>
          <a:off x="215584" y="1368143"/>
          <a:ext cx="3539171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>
              <a:effectLst/>
            </a:rPr>
            <a:t>Государственное (муниципальное) задание</a:t>
          </a:r>
          <a:endParaRPr lang="ru-RU" sz="1600" kern="1200" dirty="0">
            <a:effectLst/>
          </a:endParaRPr>
        </a:p>
      </dsp:txBody>
      <dsp:txXfrm>
        <a:off x="233262" y="1385821"/>
        <a:ext cx="3503815" cy="568229"/>
      </dsp:txXfrm>
    </dsp:sp>
    <dsp:sp modelId="{5A41A00D-4924-4F7C-95C5-10BCD081682C}">
      <dsp:nvSpPr>
        <dsp:cNvPr id="0" name=""/>
        <dsp:cNvSpPr/>
      </dsp:nvSpPr>
      <dsp:spPr>
        <a:xfrm>
          <a:off x="215584" y="2059608"/>
          <a:ext cx="3539171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>
              <a:effectLst/>
            </a:rPr>
            <a:t>Субсидия на выполнение государственного задания</a:t>
          </a:r>
          <a:endParaRPr lang="ru-RU" sz="1600" kern="1200" dirty="0">
            <a:effectLst/>
          </a:endParaRPr>
        </a:p>
      </dsp:txBody>
      <dsp:txXfrm>
        <a:off x="233262" y="2077286"/>
        <a:ext cx="3503815" cy="568229"/>
      </dsp:txXfrm>
    </dsp:sp>
    <dsp:sp modelId="{0EA1CBFF-44CB-4433-8BC8-B11F4807265F}">
      <dsp:nvSpPr>
        <dsp:cNvPr id="0" name=""/>
        <dsp:cNvSpPr/>
      </dsp:nvSpPr>
      <dsp:spPr>
        <a:xfrm>
          <a:off x="215584" y="2756053"/>
          <a:ext cx="3539171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>
              <a:effectLst/>
            </a:rPr>
            <a:t>Субсидии на иные цели</a:t>
          </a:r>
          <a:endParaRPr lang="ru-RU" sz="1600" kern="1200" dirty="0">
            <a:effectLst/>
          </a:endParaRPr>
        </a:p>
      </dsp:txBody>
      <dsp:txXfrm>
        <a:off x="233262" y="2773731"/>
        <a:ext cx="3503815" cy="568229"/>
      </dsp:txXfrm>
    </dsp:sp>
    <dsp:sp modelId="{0EB5F7FE-7DC2-401D-BE0A-334BAF445E18}">
      <dsp:nvSpPr>
        <dsp:cNvPr id="0" name=""/>
        <dsp:cNvSpPr/>
      </dsp:nvSpPr>
      <dsp:spPr>
        <a:xfrm>
          <a:off x="215584" y="3452497"/>
          <a:ext cx="3539171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>
              <a:effectLst/>
            </a:rPr>
            <a:t>Согласование плана программных мероприятий</a:t>
          </a:r>
          <a:endParaRPr lang="ru-RU" sz="1600" kern="1200" dirty="0">
            <a:effectLst/>
          </a:endParaRPr>
        </a:p>
      </dsp:txBody>
      <dsp:txXfrm>
        <a:off x="233262" y="3470175"/>
        <a:ext cx="3503815" cy="568229"/>
      </dsp:txXfrm>
    </dsp:sp>
    <dsp:sp modelId="{8B95B531-3B19-48B9-9798-6664395781D0}">
      <dsp:nvSpPr>
        <dsp:cNvPr id="0" name=""/>
        <dsp:cNvSpPr/>
      </dsp:nvSpPr>
      <dsp:spPr>
        <a:xfrm>
          <a:off x="215584" y="4148942"/>
          <a:ext cx="3539171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600" kern="1200" dirty="0" smtClean="0">
              <a:effectLst/>
            </a:rPr>
            <a:t>Согласование плана ФХД</a:t>
          </a:r>
          <a:endParaRPr lang="ru-RU" sz="1600" kern="1200" dirty="0">
            <a:effectLst/>
          </a:endParaRPr>
        </a:p>
      </dsp:txBody>
      <dsp:txXfrm>
        <a:off x="233262" y="4166620"/>
        <a:ext cx="3503815" cy="568229"/>
      </dsp:txXfrm>
    </dsp:sp>
    <dsp:sp modelId="{EC9164B3-7F28-46BE-8B32-17CB20E484D7}">
      <dsp:nvSpPr>
        <dsp:cNvPr id="0" name=""/>
        <dsp:cNvSpPr/>
      </dsp:nvSpPr>
      <dsp:spPr>
        <a:xfrm>
          <a:off x="4263378" y="217645"/>
          <a:ext cx="3962102" cy="478215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Учреждение</a:t>
          </a:r>
          <a:endParaRPr lang="ru-RU" sz="3200" kern="1200" dirty="0">
            <a:solidFill>
              <a:srgbClr val="002060"/>
            </a:solidFill>
          </a:endParaRPr>
        </a:p>
      </dsp:txBody>
      <dsp:txXfrm>
        <a:off x="4263378" y="217645"/>
        <a:ext cx="3962102" cy="1434645"/>
      </dsp:txXfrm>
    </dsp:sp>
    <dsp:sp modelId="{2C26A8F7-DF5D-4A2F-B278-6BC6A7F7E741}">
      <dsp:nvSpPr>
        <dsp:cNvPr id="0" name=""/>
        <dsp:cNvSpPr/>
      </dsp:nvSpPr>
      <dsp:spPr>
        <a:xfrm>
          <a:off x="4464495" y="1345231"/>
          <a:ext cx="3496919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Обоснование стоимости выполнения работ и содержания имущества</a:t>
          </a:r>
          <a:endParaRPr lang="ru-RU" sz="1600" kern="1200" dirty="0"/>
        </a:p>
      </dsp:txBody>
      <dsp:txXfrm>
        <a:off x="4482173" y="1362909"/>
        <a:ext cx="3461563" cy="568229"/>
      </dsp:txXfrm>
    </dsp:sp>
    <dsp:sp modelId="{0623DC59-6777-4EB2-8879-FED21839A042}">
      <dsp:nvSpPr>
        <dsp:cNvPr id="0" name=""/>
        <dsp:cNvSpPr/>
      </dsp:nvSpPr>
      <dsp:spPr>
        <a:xfrm>
          <a:off x="4464495" y="2041676"/>
          <a:ext cx="3496919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План мероприятий</a:t>
          </a:r>
          <a:endParaRPr lang="ru-RU" sz="1600" kern="1200" dirty="0"/>
        </a:p>
      </dsp:txBody>
      <dsp:txXfrm>
        <a:off x="4482173" y="2059354"/>
        <a:ext cx="3461563" cy="568229"/>
      </dsp:txXfrm>
    </dsp:sp>
    <dsp:sp modelId="{2EFAB480-98AC-4600-8AF3-05F143CBCD8E}">
      <dsp:nvSpPr>
        <dsp:cNvPr id="0" name=""/>
        <dsp:cNvSpPr/>
      </dsp:nvSpPr>
      <dsp:spPr>
        <a:xfrm>
          <a:off x="4464495" y="2738120"/>
          <a:ext cx="3496919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Программа развития учреждения</a:t>
          </a:r>
          <a:endParaRPr lang="ru-RU" sz="1600" kern="1200" dirty="0"/>
        </a:p>
      </dsp:txBody>
      <dsp:txXfrm>
        <a:off x="4482173" y="2755798"/>
        <a:ext cx="3461563" cy="568229"/>
      </dsp:txXfrm>
    </dsp:sp>
    <dsp:sp modelId="{860507E2-DB3A-43CA-8638-279D3BBC86C8}">
      <dsp:nvSpPr>
        <dsp:cNvPr id="0" name=""/>
        <dsp:cNvSpPr/>
      </dsp:nvSpPr>
      <dsp:spPr>
        <a:xfrm>
          <a:off x="4464495" y="3434565"/>
          <a:ext cx="3496919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Перечень и стоимость платных услуг</a:t>
          </a:r>
          <a:endParaRPr lang="ru-RU" sz="1600" kern="1200" dirty="0"/>
        </a:p>
      </dsp:txBody>
      <dsp:txXfrm>
        <a:off x="4482173" y="3452243"/>
        <a:ext cx="3461563" cy="568229"/>
      </dsp:txXfrm>
    </dsp:sp>
    <dsp:sp modelId="{BCD95E20-9AEA-4388-AAEB-DA3B026587A0}">
      <dsp:nvSpPr>
        <dsp:cNvPr id="0" name=""/>
        <dsp:cNvSpPr/>
      </dsp:nvSpPr>
      <dsp:spPr>
        <a:xfrm>
          <a:off x="4464495" y="4131010"/>
          <a:ext cx="3496919" cy="603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600" kern="1200" dirty="0" smtClean="0"/>
            <a:t>Формирование плана ФХД</a:t>
          </a:r>
          <a:endParaRPr lang="ru-RU" sz="1600" kern="1200" dirty="0"/>
        </a:p>
      </dsp:txBody>
      <dsp:txXfrm>
        <a:off x="4482173" y="4148688"/>
        <a:ext cx="3461563" cy="5682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E80DC-3255-4E55-8CB5-3B8A2A6AFFEA}">
      <dsp:nvSpPr>
        <dsp:cNvPr id="0" name=""/>
        <dsp:cNvSpPr/>
      </dsp:nvSpPr>
      <dsp:spPr>
        <a:xfrm>
          <a:off x="0" y="3387095"/>
          <a:ext cx="8229600" cy="1309674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Измеримые результаты деятельности конкретных исполнителей</a:t>
          </a:r>
        </a:p>
      </dsp:txBody>
      <dsp:txXfrm>
        <a:off x="0" y="3387095"/>
        <a:ext cx="8229600" cy="707224"/>
      </dsp:txXfrm>
    </dsp:sp>
    <dsp:sp modelId="{E5D61132-5F3F-42CE-9F3E-4F39E9A8C1A8}">
      <dsp:nvSpPr>
        <dsp:cNvPr id="0" name=""/>
        <dsp:cNvSpPr/>
      </dsp:nvSpPr>
      <dsp:spPr>
        <a:xfrm>
          <a:off x="2500" y="3960369"/>
          <a:ext cx="2479327" cy="81796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Органы власти</a:t>
          </a:r>
          <a:endParaRPr lang="ru-RU" sz="1600" kern="1200" dirty="0"/>
        </a:p>
      </dsp:txBody>
      <dsp:txXfrm>
        <a:off x="2500" y="3960369"/>
        <a:ext cx="2479327" cy="817964"/>
      </dsp:txXfrm>
    </dsp:sp>
    <dsp:sp modelId="{376CB896-7B5F-4BC2-B41C-F9C696AA396B}">
      <dsp:nvSpPr>
        <dsp:cNvPr id="0" name=""/>
        <dsp:cNvSpPr/>
      </dsp:nvSpPr>
      <dsp:spPr>
        <a:xfrm>
          <a:off x="2481827" y="3963565"/>
          <a:ext cx="2479327" cy="8115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-8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Бюджетные и автономные учреждения</a:t>
          </a:r>
          <a:endParaRPr lang="ru-RU" sz="1600" kern="1200" dirty="0"/>
        </a:p>
      </dsp:txBody>
      <dsp:txXfrm>
        <a:off x="2481827" y="3963565"/>
        <a:ext cx="2479327" cy="811572"/>
      </dsp:txXfrm>
    </dsp:sp>
    <dsp:sp modelId="{17CF6602-58A1-4139-A076-02DB5D09ED1F}">
      <dsp:nvSpPr>
        <dsp:cNvPr id="0" name=""/>
        <dsp:cNvSpPr/>
      </dsp:nvSpPr>
      <dsp:spPr>
        <a:xfrm>
          <a:off x="4961155" y="3958772"/>
          <a:ext cx="2246370" cy="82115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-16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Казенные учреждения</a:t>
          </a:r>
          <a:endParaRPr lang="ru-RU" sz="1600" kern="1200" dirty="0"/>
        </a:p>
      </dsp:txBody>
      <dsp:txXfrm>
        <a:off x="4961155" y="3958772"/>
        <a:ext cx="2246370" cy="821157"/>
      </dsp:txXfrm>
    </dsp:sp>
    <dsp:sp modelId="{0C9CB386-03E5-4DEB-8C7E-59AB535EC968}">
      <dsp:nvSpPr>
        <dsp:cNvPr id="0" name=""/>
        <dsp:cNvSpPr/>
      </dsp:nvSpPr>
      <dsp:spPr>
        <a:xfrm>
          <a:off x="7207525" y="3957974"/>
          <a:ext cx="1019573" cy="82275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-24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Прочие юр. лица</a:t>
          </a:r>
          <a:endParaRPr lang="ru-RU" sz="1600" kern="1200" dirty="0"/>
        </a:p>
      </dsp:txBody>
      <dsp:txXfrm>
        <a:off x="7207525" y="3957974"/>
        <a:ext cx="1019573" cy="822754"/>
      </dsp:txXfrm>
    </dsp:sp>
    <dsp:sp modelId="{ABD739FD-85E1-4792-A284-AB02503B2413}">
      <dsp:nvSpPr>
        <dsp:cNvPr id="0" name=""/>
        <dsp:cNvSpPr/>
      </dsp:nvSpPr>
      <dsp:spPr>
        <a:xfrm rot="10800000">
          <a:off x="0" y="1392461"/>
          <a:ext cx="8229600" cy="2014278"/>
        </a:xfrm>
        <a:prstGeom prst="upArrowCallou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Измеримые результаты реализации целевых программ</a:t>
          </a:r>
        </a:p>
      </dsp:txBody>
      <dsp:txXfrm rot="-10800000">
        <a:off x="0" y="1392461"/>
        <a:ext cx="8229600" cy="707011"/>
      </dsp:txXfrm>
    </dsp:sp>
    <dsp:sp modelId="{D2F5D2FC-F678-4A4F-9778-81A75FB0DE83}">
      <dsp:nvSpPr>
        <dsp:cNvPr id="0" name=""/>
        <dsp:cNvSpPr/>
      </dsp:nvSpPr>
      <dsp:spPr>
        <a:xfrm>
          <a:off x="0" y="2099473"/>
          <a:ext cx="4114799" cy="60226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-32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Конечные результаты</a:t>
          </a:r>
          <a:endParaRPr lang="ru-RU" sz="2000" kern="1200" dirty="0"/>
        </a:p>
      </dsp:txBody>
      <dsp:txXfrm>
        <a:off x="0" y="2099473"/>
        <a:ext cx="4114799" cy="602269"/>
      </dsp:txXfrm>
    </dsp:sp>
    <dsp:sp modelId="{DE46D4E9-6CB5-4F0A-B43E-C02E07AF2EB1}">
      <dsp:nvSpPr>
        <dsp:cNvPr id="0" name=""/>
        <dsp:cNvSpPr/>
      </dsp:nvSpPr>
      <dsp:spPr>
        <a:xfrm>
          <a:off x="4114800" y="2099473"/>
          <a:ext cx="4114799" cy="60226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Непосредственные результаты</a:t>
          </a:r>
          <a:endParaRPr lang="ru-RU" sz="2000" kern="1200" dirty="0"/>
        </a:p>
      </dsp:txBody>
      <dsp:txXfrm>
        <a:off x="4114800" y="2099473"/>
        <a:ext cx="4114799" cy="602269"/>
      </dsp:txXfrm>
    </dsp:sp>
    <dsp:sp modelId="{39DA8357-4FAA-404C-9622-588531365FE6}">
      <dsp:nvSpPr>
        <dsp:cNvPr id="0" name=""/>
        <dsp:cNvSpPr/>
      </dsp:nvSpPr>
      <dsp:spPr>
        <a:xfrm rot="10800000">
          <a:off x="0" y="399"/>
          <a:ext cx="8229600" cy="1411707"/>
        </a:xfrm>
        <a:prstGeom prst="upArrowCallou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Стратегические цели региона (муниципального образования)</a:t>
          </a:r>
          <a:endParaRPr lang="ru-RU" sz="2000" kern="1200" dirty="0"/>
        </a:p>
      </dsp:txBody>
      <dsp:txXfrm rot="10800000">
        <a:off x="0" y="399"/>
        <a:ext cx="8229600" cy="9172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F6920-B4FD-4AA4-9EA0-C176D3495DDF}">
      <dsp:nvSpPr>
        <dsp:cNvPr id="0" name=""/>
        <dsp:cNvSpPr/>
      </dsp:nvSpPr>
      <dsp:spPr>
        <a:xfrm>
          <a:off x="5050365" y="1231795"/>
          <a:ext cx="2131680" cy="248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74"/>
              </a:lnTo>
              <a:lnTo>
                <a:pt x="2131680" y="194074"/>
              </a:lnTo>
              <a:lnTo>
                <a:pt x="2131680" y="2480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1A11E-F6FE-4249-BC21-BB7A335016A6}">
      <dsp:nvSpPr>
        <dsp:cNvPr id="0" name=""/>
        <dsp:cNvSpPr/>
      </dsp:nvSpPr>
      <dsp:spPr>
        <a:xfrm>
          <a:off x="5050365" y="1231795"/>
          <a:ext cx="403395" cy="23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403"/>
              </a:lnTo>
              <a:lnTo>
                <a:pt x="403395" y="177403"/>
              </a:lnTo>
              <a:lnTo>
                <a:pt x="403395" y="23142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25951-3250-4C38-8C57-AA2FDE9991BF}">
      <dsp:nvSpPr>
        <dsp:cNvPr id="0" name=""/>
        <dsp:cNvSpPr/>
      </dsp:nvSpPr>
      <dsp:spPr>
        <a:xfrm>
          <a:off x="6811485" y="3139800"/>
          <a:ext cx="91440" cy="169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6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DD70A-0DD0-4DC4-881B-653D4E95257F}">
      <dsp:nvSpPr>
        <dsp:cNvPr id="0" name=""/>
        <dsp:cNvSpPr/>
      </dsp:nvSpPr>
      <dsp:spPr>
        <a:xfrm>
          <a:off x="3489490" y="1792864"/>
          <a:ext cx="3367715" cy="354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979"/>
              </a:lnTo>
              <a:lnTo>
                <a:pt x="3367715" y="299979"/>
              </a:lnTo>
              <a:lnTo>
                <a:pt x="3367715" y="3540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FCD8-6655-4077-9422-EAFC0A621C27}">
      <dsp:nvSpPr>
        <dsp:cNvPr id="0" name=""/>
        <dsp:cNvSpPr/>
      </dsp:nvSpPr>
      <dsp:spPr>
        <a:xfrm>
          <a:off x="3489490" y="1792864"/>
          <a:ext cx="1821477" cy="354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979"/>
              </a:lnTo>
              <a:lnTo>
                <a:pt x="1821477" y="299979"/>
              </a:lnTo>
              <a:lnTo>
                <a:pt x="1821477" y="3540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5410F-6971-402E-92E1-EBABD9F0673E}">
      <dsp:nvSpPr>
        <dsp:cNvPr id="0" name=""/>
        <dsp:cNvSpPr/>
      </dsp:nvSpPr>
      <dsp:spPr>
        <a:xfrm>
          <a:off x="3719008" y="3139800"/>
          <a:ext cx="91440" cy="169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6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B6689-D1BD-4075-97C9-DB3C47BD4598}">
      <dsp:nvSpPr>
        <dsp:cNvPr id="0" name=""/>
        <dsp:cNvSpPr/>
      </dsp:nvSpPr>
      <dsp:spPr>
        <a:xfrm>
          <a:off x="3489490" y="1792864"/>
          <a:ext cx="275238" cy="354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979"/>
              </a:lnTo>
              <a:lnTo>
                <a:pt x="275238" y="299979"/>
              </a:lnTo>
              <a:lnTo>
                <a:pt x="275238" y="3540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8333C-1784-4096-B77C-F5CCD7BC40FC}">
      <dsp:nvSpPr>
        <dsp:cNvPr id="0" name=""/>
        <dsp:cNvSpPr/>
      </dsp:nvSpPr>
      <dsp:spPr>
        <a:xfrm>
          <a:off x="1355190" y="3139800"/>
          <a:ext cx="709321" cy="169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79"/>
              </a:lnTo>
              <a:lnTo>
                <a:pt x="709321" y="115579"/>
              </a:lnTo>
              <a:lnTo>
                <a:pt x="709321" y="1696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BA5D0-81B0-49D0-B327-A752D724F738}">
      <dsp:nvSpPr>
        <dsp:cNvPr id="0" name=""/>
        <dsp:cNvSpPr/>
      </dsp:nvSpPr>
      <dsp:spPr>
        <a:xfrm>
          <a:off x="645869" y="3139800"/>
          <a:ext cx="709321" cy="169603"/>
        </a:xfrm>
        <a:custGeom>
          <a:avLst/>
          <a:gdLst/>
          <a:ahLst/>
          <a:cxnLst/>
          <a:rect l="0" t="0" r="0" b="0"/>
          <a:pathLst>
            <a:path>
              <a:moveTo>
                <a:pt x="709321" y="0"/>
              </a:moveTo>
              <a:lnTo>
                <a:pt x="709321" y="115579"/>
              </a:lnTo>
              <a:lnTo>
                <a:pt x="0" y="115579"/>
              </a:lnTo>
              <a:lnTo>
                <a:pt x="0" y="1696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A6D67-A5FE-4FF0-99A0-985AB573918B}">
      <dsp:nvSpPr>
        <dsp:cNvPr id="0" name=""/>
        <dsp:cNvSpPr/>
      </dsp:nvSpPr>
      <dsp:spPr>
        <a:xfrm>
          <a:off x="1355190" y="1792864"/>
          <a:ext cx="2134299" cy="354002"/>
        </a:xfrm>
        <a:custGeom>
          <a:avLst/>
          <a:gdLst/>
          <a:ahLst/>
          <a:cxnLst/>
          <a:rect l="0" t="0" r="0" b="0"/>
          <a:pathLst>
            <a:path>
              <a:moveTo>
                <a:pt x="2134299" y="0"/>
              </a:moveTo>
              <a:lnTo>
                <a:pt x="2134299" y="299979"/>
              </a:lnTo>
              <a:lnTo>
                <a:pt x="0" y="299979"/>
              </a:lnTo>
              <a:lnTo>
                <a:pt x="0" y="35400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689D8-F900-4C6C-80F7-313925D7B138}">
      <dsp:nvSpPr>
        <dsp:cNvPr id="0" name=""/>
        <dsp:cNvSpPr/>
      </dsp:nvSpPr>
      <dsp:spPr>
        <a:xfrm>
          <a:off x="3489490" y="1231795"/>
          <a:ext cx="1560875" cy="248098"/>
        </a:xfrm>
        <a:custGeom>
          <a:avLst/>
          <a:gdLst/>
          <a:ahLst/>
          <a:cxnLst/>
          <a:rect l="0" t="0" r="0" b="0"/>
          <a:pathLst>
            <a:path>
              <a:moveTo>
                <a:pt x="1560875" y="0"/>
              </a:moveTo>
              <a:lnTo>
                <a:pt x="1560875" y="194074"/>
              </a:lnTo>
              <a:lnTo>
                <a:pt x="0" y="194074"/>
              </a:lnTo>
              <a:lnTo>
                <a:pt x="0" y="2480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495D6-2A11-4082-B806-D070491F76AA}">
      <dsp:nvSpPr>
        <dsp:cNvPr id="0" name=""/>
        <dsp:cNvSpPr/>
      </dsp:nvSpPr>
      <dsp:spPr>
        <a:xfrm>
          <a:off x="2722201" y="435000"/>
          <a:ext cx="4656328" cy="7967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20E8D-21ED-4814-B177-07D91AABE8EF}">
      <dsp:nvSpPr>
        <dsp:cNvPr id="0" name=""/>
        <dsp:cNvSpPr/>
      </dsp:nvSpPr>
      <dsp:spPr>
        <a:xfrm>
          <a:off x="2786997" y="496557"/>
          <a:ext cx="4656328" cy="796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Государственная (муниципальная) программа</a:t>
          </a:r>
        </a:p>
      </dsp:txBody>
      <dsp:txXfrm>
        <a:off x="2810334" y="519894"/>
        <a:ext cx="4609654" cy="750120"/>
      </dsp:txXfrm>
    </dsp:sp>
    <dsp:sp modelId="{61FE0360-A4AD-4349-948B-2217F0AD8064}">
      <dsp:nvSpPr>
        <dsp:cNvPr id="0" name=""/>
        <dsp:cNvSpPr/>
      </dsp:nvSpPr>
      <dsp:spPr>
        <a:xfrm>
          <a:off x="2187963" y="1479893"/>
          <a:ext cx="2603053" cy="31297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64AB1-6FDF-42B6-8831-E8793F375513}">
      <dsp:nvSpPr>
        <dsp:cNvPr id="0" name=""/>
        <dsp:cNvSpPr/>
      </dsp:nvSpPr>
      <dsp:spPr>
        <a:xfrm>
          <a:off x="2252759" y="1541449"/>
          <a:ext cx="2603053" cy="312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Подпрограмма 1</a:t>
          </a:r>
        </a:p>
      </dsp:txBody>
      <dsp:txXfrm>
        <a:off x="2261926" y="1550616"/>
        <a:ext cx="2584719" cy="294636"/>
      </dsp:txXfrm>
    </dsp:sp>
    <dsp:sp modelId="{0D56BA3B-266B-4623-9AF6-FA06D4A0942A}">
      <dsp:nvSpPr>
        <dsp:cNvPr id="0" name=""/>
        <dsp:cNvSpPr/>
      </dsp:nvSpPr>
      <dsp:spPr>
        <a:xfrm>
          <a:off x="230126" y="2146867"/>
          <a:ext cx="2250128" cy="99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32C8B-1C99-41D2-9BD8-9C12440D47C7}">
      <dsp:nvSpPr>
        <dsp:cNvPr id="0" name=""/>
        <dsp:cNvSpPr/>
      </dsp:nvSpPr>
      <dsp:spPr>
        <a:xfrm>
          <a:off x="294922" y="2208423"/>
          <a:ext cx="2250128" cy="99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Государственное (муниципальное) задание</a:t>
          </a:r>
        </a:p>
      </dsp:txBody>
      <dsp:txXfrm>
        <a:off x="324004" y="2237505"/>
        <a:ext cx="2191964" cy="934768"/>
      </dsp:txXfrm>
    </dsp:sp>
    <dsp:sp modelId="{DF784791-F4AB-490C-9A23-F8CEDCFDC549}">
      <dsp:nvSpPr>
        <dsp:cNvPr id="0" name=""/>
        <dsp:cNvSpPr/>
      </dsp:nvSpPr>
      <dsp:spPr>
        <a:xfrm>
          <a:off x="1344" y="3309403"/>
          <a:ext cx="1289049" cy="10437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FBDFE-C336-4FE3-A710-59C14BA6EA51}">
      <dsp:nvSpPr>
        <dsp:cNvPr id="0" name=""/>
        <dsp:cNvSpPr/>
      </dsp:nvSpPr>
      <dsp:spPr>
        <a:xfrm>
          <a:off x="66140" y="3370960"/>
          <a:ext cx="1289049" cy="1043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услуги</a:t>
          </a:r>
          <a:endParaRPr lang="ru-RU" sz="1800" kern="1200" dirty="0"/>
        </a:p>
      </dsp:txBody>
      <dsp:txXfrm>
        <a:off x="96709" y="3401529"/>
        <a:ext cx="1227911" cy="982575"/>
      </dsp:txXfrm>
    </dsp:sp>
    <dsp:sp modelId="{D6B6FAEA-4737-4A1B-BA25-12E924AACF9A}">
      <dsp:nvSpPr>
        <dsp:cNvPr id="0" name=""/>
        <dsp:cNvSpPr/>
      </dsp:nvSpPr>
      <dsp:spPr>
        <a:xfrm>
          <a:off x="1419986" y="3309403"/>
          <a:ext cx="1289049" cy="10437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2F27E-3EA8-4317-BF78-3BA5AA385BF3}">
      <dsp:nvSpPr>
        <dsp:cNvPr id="0" name=""/>
        <dsp:cNvSpPr/>
      </dsp:nvSpPr>
      <dsp:spPr>
        <a:xfrm>
          <a:off x="1484782" y="3370960"/>
          <a:ext cx="1289049" cy="1043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работы</a:t>
          </a:r>
          <a:endParaRPr lang="ru-RU" sz="1400" kern="1200" dirty="0"/>
        </a:p>
      </dsp:txBody>
      <dsp:txXfrm>
        <a:off x="1515351" y="3401529"/>
        <a:ext cx="1227911" cy="982575"/>
      </dsp:txXfrm>
    </dsp:sp>
    <dsp:sp modelId="{EAE9F2CA-2600-4FCF-9210-C3D9EE68F1F8}">
      <dsp:nvSpPr>
        <dsp:cNvPr id="0" name=""/>
        <dsp:cNvSpPr/>
      </dsp:nvSpPr>
      <dsp:spPr>
        <a:xfrm>
          <a:off x="2639664" y="2146867"/>
          <a:ext cx="2250128" cy="99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F0BC3-C067-4EAA-BF2E-8DABD7736333}">
      <dsp:nvSpPr>
        <dsp:cNvPr id="0" name=""/>
        <dsp:cNvSpPr/>
      </dsp:nvSpPr>
      <dsp:spPr>
        <a:xfrm>
          <a:off x="2704460" y="2208423"/>
          <a:ext cx="2250128" cy="99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Программное мероприятие 2</a:t>
          </a:r>
          <a:endParaRPr lang="ru-RU" sz="1900" kern="1200" dirty="0"/>
        </a:p>
      </dsp:txBody>
      <dsp:txXfrm>
        <a:off x="2733542" y="2237505"/>
        <a:ext cx="2191964" cy="934768"/>
      </dsp:txXfrm>
    </dsp:sp>
    <dsp:sp modelId="{6F05ECA6-237E-4604-9CAF-44213D41A737}">
      <dsp:nvSpPr>
        <dsp:cNvPr id="0" name=""/>
        <dsp:cNvSpPr/>
      </dsp:nvSpPr>
      <dsp:spPr>
        <a:xfrm>
          <a:off x="2838628" y="3309403"/>
          <a:ext cx="1852200" cy="10437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076C7-AFA9-4D16-BC41-6EB4421DB164}">
      <dsp:nvSpPr>
        <dsp:cNvPr id="0" name=""/>
        <dsp:cNvSpPr/>
      </dsp:nvSpPr>
      <dsp:spPr>
        <a:xfrm>
          <a:off x="2903424" y="3370960"/>
          <a:ext cx="1852200" cy="1043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Приобретение</a:t>
          </a:r>
          <a:r>
            <a:rPr lang="ru-RU" sz="1400" kern="1200" dirty="0" smtClean="0"/>
            <a:t> </a:t>
          </a:r>
          <a:r>
            <a:rPr lang="ru-RU" sz="1800" kern="1200" dirty="0" smtClean="0"/>
            <a:t>оборудования</a:t>
          </a:r>
          <a:endParaRPr lang="ru-RU" sz="1400" kern="1200" dirty="0"/>
        </a:p>
      </dsp:txBody>
      <dsp:txXfrm>
        <a:off x="2933993" y="3401529"/>
        <a:ext cx="1791062" cy="982575"/>
      </dsp:txXfrm>
    </dsp:sp>
    <dsp:sp modelId="{BAA085C4-FAC8-4B43-BB92-A6F5569D25A3}">
      <dsp:nvSpPr>
        <dsp:cNvPr id="0" name=""/>
        <dsp:cNvSpPr/>
      </dsp:nvSpPr>
      <dsp:spPr>
        <a:xfrm>
          <a:off x="5019385" y="2146867"/>
          <a:ext cx="583164" cy="879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0ADF9-D64B-4726-916D-7E29FBDDAFED}">
      <dsp:nvSpPr>
        <dsp:cNvPr id="0" name=""/>
        <dsp:cNvSpPr/>
      </dsp:nvSpPr>
      <dsp:spPr>
        <a:xfrm>
          <a:off x="5084181" y="2208423"/>
          <a:ext cx="583164" cy="879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…</a:t>
          </a:r>
          <a:endParaRPr lang="ru-RU" sz="1900" kern="1200" dirty="0"/>
        </a:p>
      </dsp:txBody>
      <dsp:txXfrm>
        <a:off x="5101261" y="2225503"/>
        <a:ext cx="549004" cy="845547"/>
      </dsp:txXfrm>
    </dsp:sp>
    <dsp:sp modelId="{4EE016EB-9A09-4CD9-9251-F86637D8AF3E}">
      <dsp:nvSpPr>
        <dsp:cNvPr id="0" name=""/>
        <dsp:cNvSpPr/>
      </dsp:nvSpPr>
      <dsp:spPr>
        <a:xfrm>
          <a:off x="5732141" y="2146867"/>
          <a:ext cx="2250128" cy="99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B64A7-1BFD-4434-80BC-05F32852C2B3}">
      <dsp:nvSpPr>
        <dsp:cNvPr id="0" name=""/>
        <dsp:cNvSpPr/>
      </dsp:nvSpPr>
      <dsp:spPr>
        <a:xfrm>
          <a:off x="5796937" y="2208423"/>
          <a:ext cx="2250128" cy="992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Программное мероприятие </a:t>
          </a:r>
          <a:r>
            <a:rPr lang="en-US" sz="1900" kern="1200" dirty="0" smtClean="0"/>
            <a:t>n</a:t>
          </a:r>
          <a:endParaRPr lang="ru-RU" sz="1900" kern="1200" dirty="0"/>
        </a:p>
      </dsp:txBody>
      <dsp:txXfrm>
        <a:off x="5826019" y="2237505"/>
        <a:ext cx="2191964" cy="934768"/>
      </dsp:txXfrm>
    </dsp:sp>
    <dsp:sp modelId="{FAC697A4-DCED-4DF8-8818-87EB65280951}">
      <dsp:nvSpPr>
        <dsp:cNvPr id="0" name=""/>
        <dsp:cNvSpPr/>
      </dsp:nvSpPr>
      <dsp:spPr>
        <a:xfrm>
          <a:off x="6021775" y="3309403"/>
          <a:ext cx="1670859" cy="10437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6A34E-151D-4A15-BB63-BD424EBF76B1}">
      <dsp:nvSpPr>
        <dsp:cNvPr id="0" name=""/>
        <dsp:cNvSpPr/>
      </dsp:nvSpPr>
      <dsp:spPr>
        <a:xfrm>
          <a:off x="6086571" y="3370960"/>
          <a:ext cx="1670859" cy="1043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Капитальный ремонт</a:t>
          </a:r>
          <a:endParaRPr lang="ru-RU" sz="1800" kern="1200" dirty="0"/>
        </a:p>
      </dsp:txBody>
      <dsp:txXfrm>
        <a:off x="6117140" y="3401529"/>
        <a:ext cx="1609721" cy="982575"/>
      </dsp:txXfrm>
    </dsp:sp>
    <dsp:sp modelId="{D34F323E-6775-4599-BEB0-F21B5586794C}">
      <dsp:nvSpPr>
        <dsp:cNvPr id="0" name=""/>
        <dsp:cNvSpPr/>
      </dsp:nvSpPr>
      <dsp:spPr>
        <a:xfrm>
          <a:off x="5175982" y="1463222"/>
          <a:ext cx="555557" cy="2866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32103-E252-4454-8F20-49E66C164907}">
      <dsp:nvSpPr>
        <dsp:cNvPr id="0" name=""/>
        <dsp:cNvSpPr/>
      </dsp:nvSpPr>
      <dsp:spPr>
        <a:xfrm>
          <a:off x="5240778" y="1524778"/>
          <a:ext cx="555557" cy="286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…</a:t>
          </a:r>
          <a:endParaRPr lang="ru-RU" sz="1800" kern="1200" dirty="0"/>
        </a:p>
      </dsp:txBody>
      <dsp:txXfrm>
        <a:off x="5249175" y="1533175"/>
        <a:ext cx="538763" cy="269903"/>
      </dsp:txXfrm>
    </dsp:sp>
    <dsp:sp modelId="{748FC637-4F53-47F9-BE9E-CFBD57F64CC9}">
      <dsp:nvSpPr>
        <dsp:cNvPr id="0" name=""/>
        <dsp:cNvSpPr/>
      </dsp:nvSpPr>
      <dsp:spPr>
        <a:xfrm>
          <a:off x="6211549" y="1479893"/>
          <a:ext cx="1940992" cy="2908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306B5-D835-45AC-ABB7-B82C43BAB03C}">
      <dsp:nvSpPr>
        <dsp:cNvPr id="0" name=""/>
        <dsp:cNvSpPr/>
      </dsp:nvSpPr>
      <dsp:spPr>
        <a:xfrm>
          <a:off x="6276345" y="1541449"/>
          <a:ext cx="1940992" cy="29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Подпрограмма </a:t>
          </a:r>
          <a:r>
            <a:rPr lang="en-US" sz="1800" kern="1200" dirty="0" smtClean="0"/>
            <a:t>k</a:t>
          </a:r>
          <a:endParaRPr lang="ru-RU" sz="1800" kern="1200" dirty="0"/>
        </a:p>
      </dsp:txBody>
      <dsp:txXfrm>
        <a:off x="6284864" y="1549968"/>
        <a:ext cx="1923954" cy="273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7150A-FCA0-4C05-AA6E-107EF75E51DA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7439-9DE2-4771-9D82-B26AF8D44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9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55EC2-9C74-4EE1-AB8B-60774D29E822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2D022-91BA-4FEA-A77A-17B9829B4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330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2D022-91BA-4FEA-A77A-17B9829B46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23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2D022-91BA-4FEA-A77A-17B9829B463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>
            <a:spLocks noChangeArrowheads="1"/>
          </p:cNvSpPr>
          <p:nvPr userDrawn="1"/>
        </p:nvSpPr>
        <p:spPr bwMode="auto">
          <a:xfrm>
            <a:off x="609600" y="3419474"/>
            <a:ext cx="75628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chemeClr val="bg1"/>
                </a:solidFill>
                <a:cs typeface="Arial" charset="0"/>
              </a:rPr>
              <a:t>Название</a:t>
            </a:r>
          </a:p>
        </p:txBody>
      </p:sp>
      <p:sp>
        <p:nvSpPr>
          <p:cNvPr id="9" name="TextBox 5"/>
          <p:cNvSpPr txBox="1">
            <a:spLocks noChangeArrowheads="1"/>
          </p:cNvSpPr>
          <p:nvPr userDrawn="1"/>
        </p:nvSpPr>
        <p:spPr bwMode="auto">
          <a:xfrm>
            <a:off x="608013" y="5949280"/>
            <a:ext cx="540414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cs typeface="Arial" charset="0"/>
              </a:rPr>
              <a:t>Ф.И.О. докладчика</a:t>
            </a:r>
          </a:p>
        </p:txBody>
      </p:sp>
      <p:sp>
        <p:nvSpPr>
          <p:cNvPr id="10" name="TextBox 6"/>
          <p:cNvSpPr txBox="1">
            <a:spLocks noChangeArrowheads="1"/>
          </p:cNvSpPr>
          <p:nvPr userDrawn="1"/>
        </p:nvSpPr>
        <p:spPr bwMode="auto">
          <a:xfrm>
            <a:off x="6948265" y="5949280"/>
            <a:ext cx="1638524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cs typeface="Arial" charset="0"/>
              </a:rPr>
              <a:t>Дата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B401D-8129-4D19-9237-A6CCF32C7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8D768-97C1-4BC1-9EBF-09A37D780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5439-B30F-4D3E-8A63-E0B34B83C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3540-7191-4097-AB52-4A59537AA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B17E-CF66-44AC-B676-57F4AEA77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E5922-63BD-4D4F-B3EF-05FBBC7EF54A}" type="datetimeFigureOut">
              <a:rPr lang="ru-RU"/>
              <a:pPr>
                <a:defRPr/>
              </a:pPr>
              <a:t>10.07.2012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A7C79-252D-48F5-B347-57CC2A929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7008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6E96-224D-4DE5-88A5-286EE6D1C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1792288" y="260648"/>
            <a:ext cx="5486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Образец заголовка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Текст 3"/>
          <p:cNvSpPr>
            <a:spLocks noGrp="1"/>
          </p:cNvSpPr>
          <p:nvPr>
            <p:ph type="body" sz="half" idx="13"/>
          </p:nvPr>
        </p:nvSpPr>
        <p:spPr>
          <a:xfrm>
            <a:off x="1792288" y="82738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11941" y="3011368"/>
            <a:ext cx="6079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dirty="0">
              <a:solidFill>
                <a:srgbClr val="00206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11941" y="5589240"/>
            <a:ext cx="32519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Тел./факс: (495) 784-70-00</a:t>
            </a:r>
          </a:p>
          <a:p>
            <a:pPr>
              <a:lnSpc>
                <a:spcPts val="1600"/>
              </a:lnSpc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drr@bftcom.com</a:t>
            </a:r>
          </a:p>
          <a:p>
            <a:pPr>
              <a:lnSpc>
                <a:spcPts val="1600"/>
              </a:lnSpc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www.bftcom.com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691680" y="404664"/>
            <a:ext cx="6995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BF8CF9-E92F-4DEF-A197-D2BD75440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155"/>
            <a:ext cx="8820472" cy="10195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60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3200" b="1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15735" y="3140968"/>
            <a:ext cx="813272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300" b="1" dirty="0" smtClean="0">
                <a:solidFill>
                  <a:schemeClr val="bg1"/>
                </a:solidFill>
                <a:cs typeface="Arial" charset="0"/>
              </a:rPr>
              <a:t>Оценка деятельности учреждений в новых условиях: </a:t>
            </a:r>
            <a:endParaRPr lang="en-US" sz="2300" b="1" dirty="0" smtClean="0">
              <a:solidFill>
                <a:schemeClr val="bg1"/>
              </a:solidFill>
              <a:cs typeface="Arial" charset="0"/>
            </a:endParaRPr>
          </a:p>
          <a:p>
            <a:r>
              <a:rPr lang="ru-RU" sz="2300" b="1" dirty="0" smtClean="0">
                <a:solidFill>
                  <a:schemeClr val="bg1"/>
                </a:solidFill>
                <a:cs typeface="Arial" charset="0"/>
              </a:rPr>
              <a:t>контроль за деятельностью и оценка эффективности деятельности учреждений</a:t>
            </a:r>
            <a:endParaRPr lang="ru-RU" sz="23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95536" y="5733256"/>
            <a:ext cx="56441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cs typeface="Arial" charset="0"/>
              </a:rPr>
              <a:t>Бабко Надежда Витальевна, </a:t>
            </a:r>
            <a:r>
              <a:rPr lang="ru-RU" sz="1600" dirty="0" err="1" smtClean="0">
                <a:solidFill>
                  <a:schemeClr val="bg1"/>
                </a:solidFill>
                <a:cs typeface="Arial" charset="0"/>
              </a:rPr>
              <a:t>к.э.н</a:t>
            </a:r>
            <a:r>
              <a:rPr lang="ru-RU" sz="1600" dirty="0" smtClean="0">
                <a:solidFill>
                  <a:schemeClr val="bg1"/>
                </a:solidFill>
                <a:cs typeface="Arial" charset="0"/>
              </a:rPr>
              <a:t>.</a:t>
            </a:r>
          </a:p>
          <a:p>
            <a:r>
              <a:rPr lang="ru-RU" sz="1600" dirty="0" smtClean="0">
                <a:solidFill>
                  <a:schemeClr val="bg1"/>
                </a:solidFill>
                <a:cs typeface="Arial" charset="0"/>
              </a:rPr>
              <a:t>Директор Департамента развития комплексных решений</a:t>
            </a:r>
          </a:p>
          <a:p>
            <a:r>
              <a:rPr lang="ru-RU" sz="1600" dirty="0" smtClean="0">
                <a:solidFill>
                  <a:schemeClr val="bg1"/>
                </a:solidFill>
                <a:cs typeface="Arial" charset="0"/>
              </a:rPr>
              <a:t>ООО «Бюджетные и Финансовые технологии»</a:t>
            </a:r>
            <a:endParaRPr lang="ru-RU" sz="16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7596336" y="6021288"/>
            <a:ext cx="1220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smtClean="0">
                <a:solidFill>
                  <a:schemeClr val="bg1"/>
                </a:solidFill>
                <a:cs typeface="Arial" charset="0"/>
              </a:rPr>
              <a:t>Июнь </a:t>
            </a:r>
            <a:r>
              <a:rPr lang="ru-RU" sz="1600" dirty="0" smtClean="0">
                <a:solidFill>
                  <a:schemeClr val="bg1"/>
                </a:solidFill>
                <a:cs typeface="Arial" charset="0"/>
              </a:rPr>
              <a:t>2012</a:t>
            </a:r>
            <a:endParaRPr lang="ru-RU" sz="16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995120" cy="576064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Функционирование учреждений</a:t>
            </a:r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1187624" y="1268760"/>
          <a:ext cx="302433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67544" y="1268759"/>
          <a:ext cx="8424936" cy="5255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995120" cy="576064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Отчетность</a:t>
            </a:r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1187624" y="1268760"/>
          <a:ext cx="302433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539552" y="1268761"/>
          <a:ext cx="8352928" cy="5255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195736" y="3789040"/>
            <a:ext cx="504056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5400000">
            <a:off x="4211960" y="1988840"/>
            <a:ext cx="504056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83568" y="1888232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531894E-5D9E-4D4A-B73E-0DF5DB76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graphicEl>
                                              <a:dgm id="{1531894E-5D9E-4D4A-B73E-0DF5DB76C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36ADF68-22D4-4F90-9FEE-75EF33ABB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graphicEl>
                                              <a:dgm id="{D36ADF68-22D4-4F90-9FEE-75EF33ABB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50A94E-D2DF-4AC2-A9E5-A7EFCB0B1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7050A94E-D2DF-4AC2-A9E5-A7EFCB0B1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1A92E65-C647-44FE-888D-C637BB949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graphicEl>
                                              <a:dgm id="{F1A92E65-C647-44FE-888D-C637BB949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51177E-ADB4-442C-B94A-FEBEB4C18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graphicEl>
                                              <a:dgm id="{7951177E-ADB4-442C-B94A-FEBEB4C187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EAE0CC0-E923-4DAB-8B74-306A89A63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graphicEl>
                                              <a:dgm id="{0EAE0CC0-E923-4DAB-8B74-306A89A639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5" grpId="0" animBg="1"/>
      <p:bldP spid="5" grpId="1" animBg="1"/>
      <p:bldP spid="5" grpId="2" animBg="1"/>
      <p:bldP spid="6" grpId="0" animBg="1"/>
      <p:bldP spid="6" grpId="1" animBg="1"/>
      <p:bldGraphic spid="10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Оценка эффективности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085542"/>
              </p:ext>
            </p:extLst>
          </p:nvPr>
        </p:nvGraphicFramePr>
        <p:xfrm>
          <a:off x="611560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352" y="116632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Оценка эффективности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8575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Оценка эффективности деятельности: использование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677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Предлагаем</a:t>
            </a:r>
            <a:r>
              <a:rPr lang="ru-RU" b="0" dirty="0" smtClean="0"/>
              <a:t> </a:t>
            </a:r>
            <a:endParaRPr lang="ru-RU" b="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988200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427168" cy="864096"/>
          </a:xfrm>
        </p:spPr>
        <p:txBody>
          <a:bodyPr/>
          <a:lstStyle/>
          <a:p>
            <a:pPr lvl="0"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Порядок контроля за деятельностью учреждений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84482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Предмет и цели контроля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42088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Формы и методы контроля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2996952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Процедуры организации и проведения проверок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573016"/>
            <a:ext cx="4477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7200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Оформление результатов проверок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4149080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Итоги контроля </a:t>
            </a:r>
            <a:endParaRPr lang="ru-RU" dirty="0"/>
          </a:p>
        </p:txBody>
      </p:sp>
      <p:pic>
        <p:nvPicPr>
          <p:cNvPr id="1026" name="Picture 2" descr="\\Bft.local\bft-fs\Sales\MEMBERS\Marketing\!In_work\ShareWork\Клипарты\Иконки\Графики, диаграммы\диаг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77072"/>
            <a:ext cx="2670175" cy="251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59832" y="44624"/>
            <a:ext cx="591500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Порядок оценки эффективности деятельности учреждений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556792"/>
            <a:ext cx="2892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72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Направления оценки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060848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Этапы оценки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2564904"/>
            <a:ext cx="4451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72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Использование результатов оценки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068960"/>
            <a:ext cx="7164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Сводная форма оценки эффективности сети учреждений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574757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Механизмы поощрения руководителей и </a:t>
            </a:r>
            <a:r>
              <a:rPr lang="en-US" dirty="0" smtClean="0"/>
              <a:t> </a:t>
            </a:r>
            <a:r>
              <a:rPr lang="ru-RU" dirty="0" smtClean="0"/>
              <a:t>стимулирования учреждений</a:t>
            </a:r>
            <a:endParaRPr lang="ru-RU" dirty="0"/>
          </a:p>
        </p:txBody>
      </p:sp>
      <p:pic>
        <p:nvPicPr>
          <p:cNvPr id="2050" name="Picture 2" descr="http://www.thebrandsaloon.com/images/SEO_servi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5105">
            <a:off x="5796136" y="4079749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8880" y="44624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Методика оценки эффективности </a:t>
            </a:r>
            <a:r>
              <a:rPr lang="en-US" sz="2400" b="0" dirty="0" smtClean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0" dirty="0" smtClean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учреждений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70080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Перечень критериев оценки деятельности учреждений по направлениям оценки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636912"/>
            <a:ext cx="7164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buClr>
                <a:srgbClr val="FF0000"/>
              </a:buClr>
              <a:buFont typeface="Wingdings" pitchFamily="2" charset="2"/>
              <a:buChar char="§"/>
              <a:tabLst>
                <a:tab pos="450850" algn="l"/>
              </a:tabLst>
            </a:pPr>
            <a:r>
              <a:rPr lang="ru-RU" dirty="0" smtClean="0"/>
              <a:t>Определение способа измерения и установление диапазона значений для каждого из критериев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64502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Методика оценки на основе «план-факт» анализа показателей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438853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Агрегированная (сводная) оценка эффективности деятельности учреждения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9712" y="44624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Разработка показателей оценки эффективности деятельности учреждений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64904" y="164157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Учет отраслевой специфики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64904" y="2289646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Возможность сбора первичной информации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300972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Учет специфики видов деятельности учреждений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64904" y="3657798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/>
              <a:t>Разработка показателей по всем направлениям деятельности учреждения: задания, мероприятия, функционирование и развитие учреждения</a:t>
            </a:r>
            <a:endParaRPr lang="ru-RU" dirty="0"/>
          </a:p>
        </p:txBody>
      </p:sp>
      <p:pic>
        <p:nvPicPr>
          <p:cNvPr id="9" name="Picture 4" descr="\\Bft.local\bft-fs\Sales\MEMBERS\Marketing\!In_work\ShareWork\Клипарты\4f4b4a3fa6c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2215632" cy="1636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97360" y="116632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Процесс управления учреждением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128373"/>
              </p:ext>
            </p:extLst>
          </p:nvPr>
        </p:nvGraphicFramePr>
        <p:xfrm>
          <a:off x="457200" y="1700807"/>
          <a:ext cx="8229600" cy="331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57201" y="4869160"/>
            <a:ext cx="8229598" cy="1239777"/>
            <a:chOff x="457201" y="4869160"/>
            <a:chExt cx="8229598" cy="123977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457201" y="4869160"/>
              <a:ext cx="867844" cy="1239777"/>
              <a:chOff x="1" y="3282654"/>
              <a:chExt cx="867844" cy="1239777"/>
            </a:xfrm>
            <a:solidFill>
              <a:srgbClr val="CC3300"/>
            </a:solidFill>
          </p:grpSpPr>
          <p:sp>
            <p:nvSpPr>
              <p:cNvPr id="11" name="Нашивка 10"/>
              <p:cNvSpPr/>
              <p:nvPr/>
            </p:nvSpPr>
            <p:spPr>
              <a:xfrm rot="5400000">
                <a:off x="-185966" y="3468621"/>
                <a:ext cx="1239777" cy="867844"/>
              </a:xfrm>
              <a:prstGeom prst="chevron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hueOff val="-938213"/>
                  <a:satOff val="-62640"/>
                  <a:lumOff val="-1569"/>
                  <a:alphaOff val="0"/>
                </a:schemeClr>
              </a:lnRef>
              <a:fillRef idx="1">
                <a:schemeClr val="accent4">
                  <a:hueOff val="-938213"/>
                  <a:satOff val="-62640"/>
                  <a:lumOff val="-1569"/>
                  <a:alphaOff val="0"/>
                </a:schemeClr>
              </a:fillRef>
              <a:effectRef idx="0">
                <a:schemeClr val="accent4">
                  <a:hueOff val="-938213"/>
                  <a:satOff val="-62640"/>
                  <a:lumOff val="-156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Нашивка 4"/>
              <p:cNvSpPr/>
              <p:nvPr/>
            </p:nvSpPr>
            <p:spPr>
              <a:xfrm>
                <a:off x="1" y="3716576"/>
                <a:ext cx="867844" cy="37193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875" tIns="15875" rIns="15875" bIns="15875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200" kern="1200" dirty="0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1325044" y="4869160"/>
              <a:ext cx="7361755" cy="805855"/>
              <a:chOff x="867844" y="3282654"/>
              <a:chExt cx="7361755" cy="805855"/>
            </a:xfrm>
          </p:grpSpPr>
          <p:sp>
            <p:nvSpPr>
              <p:cNvPr id="9" name="Прямоугольник с двумя скругленными соседними углами 8"/>
              <p:cNvSpPr/>
              <p:nvPr/>
            </p:nvSpPr>
            <p:spPr>
              <a:xfrm rot="5400000">
                <a:off x="4145794" y="4704"/>
                <a:ext cx="805855" cy="7361755"/>
              </a:xfrm>
              <a:prstGeom prst="round2SameRect">
                <a:avLst/>
              </a:prstGeom>
            </p:spPr>
            <p:style>
              <a:lnRef idx="2">
                <a:schemeClr val="accent4">
                  <a:hueOff val="-938213"/>
                  <a:satOff val="-62640"/>
                  <a:lumOff val="-156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Прямоугольник 9"/>
              <p:cNvSpPr/>
              <p:nvPr/>
            </p:nvSpPr>
            <p:spPr>
              <a:xfrm>
                <a:off x="867845" y="3321993"/>
                <a:ext cx="7322416" cy="7271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13360" tIns="19050" rIns="19050" bIns="19050" numCol="1" spcCol="1270" anchor="ctr" anchorCtr="0">
                <a:noAutofit/>
              </a:bodyPr>
              <a:lstStyle/>
              <a:p>
                <a:pPr marL="285750" lvl="1" indent="-285750" algn="l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3200" dirty="0" smtClean="0"/>
                  <a:t>Планирование *</a:t>
                </a:r>
                <a:endParaRPr lang="ru-RU" sz="3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AA3DBE-6BAE-4580-9524-93D27B8A0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AAA3DBE-6BAE-4580-9524-93D27B8A0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916993-CCE4-4B55-B523-D64895EAF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D7916993-CCE4-4B55-B523-D64895EAF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E22756-4997-4832-A491-3B2FD60A7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6EE22756-4997-4832-A491-3B2FD60A7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13CC23-6AFD-4D68-B4B3-328170EFD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E13CC23-6AFD-4D68-B4B3-328170EFD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9E49FA-262C-4B80-A887-27C4976A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279E49FA-262C-4B80-A887-27C4976A1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261487-2456-4718-848B-4F358A651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5F261487-2456-4718-848B-4F358A651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772816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buClr>
                <a:srgbClr val="FF0000"/>
              </a:buClr>
              <a:buFont typeface="Arial" pitchFamily="34" charset="0"/>
              <a:buChar char="•"/>
            </a:pPr>
            <a:r>
              <a:rPr lang="ru-RU" dirty="0" smtClean="0"/>
              <a:t>Повышение оценки качества управления региональными (муниципальными) финансами (по приказу Минфина России от 3 декабря 2010 г. № 552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924944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 algn="just">
              <a:buClr>
                <a:srgbClr val="FF0000"/>
              </a:buClr>
              <a:buFont typeface="Arial" pitchFamily="34" charset="0"/>
              <a:buChar char="•"/>
            </a:pPr>
            <a:r>
              <a:rPr lang="ru-RU" dirty="0" smtClean="0"/>
              <a:t>Закрепление прав  учредителей по направлениям и формам контроля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862789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 algn="just">
              <a:buClr>
                <a:srgbClr val="FF0000"/>
              </a:buClr>
              <a:buFont typeface="Arial" pitchFamily="34" charset="0"/>
              <a:buChar char="•"/>
            </a:pPr>
            <a:r>
              <a:rPr lang="ru-RU" dirty="0" smtClean="0"/>
              <a:t>Единые методологические подходы к оценке эффективности деятельности сети учреждений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995120" cy="792088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Преимущества использования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1941" y="3011368"/>
            <a:ext cx="6079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dirty="0">
              <a:solidFill>
                <a:srgbClr val="00206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1941" y="5589240"/>
            <a:ext cx="32519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Тел./факс: (495) 784-70-00</a:t>
            </a:r>
          </a:p>
          <a:p>
            <a:pPr>
              <a:lnSpc>
                <a:spcPts val="1600"/>
              </a:lnSpc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drr@bftcom.com</a:t>
            </a:r>
          </a:p>
          <a:p>
            <a:pPr>
              <a:lnSpc>
                <a:spcPts val="1600"/>
              </a:lnSpc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www.bftcom.com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Процесс управления учреждением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39707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5"/>
          <p:cNvGraphicFramePr>
            <a:graphicFrameLocks/>
          </p:cNvGraphicFramePr>
          <p:nvPr/>
        </p:nvGraphicFramePr>
        <p:xfrm>
          <a:off x="1187624" y="1484784"/>
          <a:ext cx="302433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одержимое 5"/>
          <p:cNvGraphicFramePr>
            <a:graphicFrameLocks/>
          </p:cNvGraphicFramePr>
          <p:nvPr/>
        </p:nvGraphicFramePr>
        <p:xfrm>
          <a:off x="5436096" y="1484784"/>
          <a:ext cx="302433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4644008" y="2060848"/>
          <a:ext cx="410445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AAA3DBE-6BAE-4580-9524-93D27B8A0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FAAA3DBE-6BAE-4580-9524-93D27B8A0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7916993-CCE4-4B55-B523-D64895EAF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D7916993-CCE4-4B55-B523-D64895EAF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AA3DBE-6BAE-4580-9524-93D27B8A0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FAAA3DBE-6BAE-4580-9524-93D27B8A0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16993-CCE4-4B55-B523-D64895EAF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D7916993-CCE4-4B55-B523-D64895EAF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EE22756-4997-4832-A491-3B2FD60A7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>
                                            <p:graphicEl>
                                              <a:dgm id="{6EE22756-4997-4832-A491-3B2FD60A7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E13CC23-6AFD-4D68-B4B3-328170EFD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>
                                            <p:graphicEl>
                                              <a:dgm id="{7E13CC23-6AFD-4D68-B4B3-328170EFD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E22756-4997-4832-A491-3B2FD60A7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EE22756-4997-4832-A491-3B2FD60A7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13CC23-6AFD-4D68-B4B3-328170EFD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7E13CC23-6AFD-4D68-B4B3-328170EFD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79E49FA-262C-4B80-A887-27C4976A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>
                                            <p:graphicEl>
                                              <a:dgm id="{279E49FA-262C-4B80-A887-27C4976A1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F261487-2456-4718-848B-4F358A651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>
                                            <p:graphicEl>
                                              <a:dgm id="{5F261487-2456-4718-848B-4F358A651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E49FA-262C-4B80-A887-27C4976A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279E49FA-262C-4B80-A887-27C4976A1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261487-2456-4718-848B-4F358A651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F261487-2456-4718-848B-4F358A651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31363B-54B3-4C18-AC05-ACDED6A6F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>
                                            <p:graphicEl>
                                              <a:dgm id="{4B31363B-54B3-4C18-AC05-ACDED6A6F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1BA1A37-B5C1-45C2-A3E7-27121457C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graphicEl>
                                              <a:dgm id="{81BA1A37-B5C1-45C2-A3E7-27121457CC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061B3E-A052-4F7E-9F17-2A416E63E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B0061B3E-A052-4F7E-9F17-2A416E63E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118748-A44B-4F0B-97D1-DE7FA703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81118748-A44B-4F0B-97D1-DE7FA7039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/>
        </p:bldSub>
      </p:bldGraphic>
      <p:bldGraphic spid="16" grpId="0" uiExpand="1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995120" cy="576064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Планирование деятельности</a:t>
            </a:r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1187624" y="1268760"/>
          <a:ext cx="302433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095053"/>
              </p:ext>
            </p:extLst>
          </p:nvPr>
        </p:nvGraphicFramePr>
        <p:xfrm>
          <a:off x="467544" y="1124744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60840" cy="864096"/>
          </a:xfrm>
        </p:spPr>
        <p:txBody>
          <a:bodyPr/>
          <a:lstStyle/>
          <a:p>
            <a:pPr algn="r"/>
            <a:r>
              <a:rPr lang="ru-RU" sz="22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Планирование </a:t>
            </a:r>
            <a:r>
              <a:rPr lang="ru-RU" sz="2200" b="0" dirty="0" smtClean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результатов</a:t>
            </a:r>
            <a:r>
              <a:rPr lang="en-US" sz="2200" b="0" dirty="0" smtClean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smtClean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sz="22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учреждений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352" y="116632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Планирование деятельности учредителем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67544" y="3429000"/>
            <a:ext cx="2664296" cy="2448272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Субсидия на возмещение нормативных затрат на оказание государственных (муниципальных) услуг (выполнение работ) и затрат на содержание имущества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3356992"/>
            <a:ext cx="2232248" cy="2520280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Целевая субсидия 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3284984"/>
            <a:ext cx="2304256" cy="2592288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Целевая субсидия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1" build="allAtOnce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Планирование деятельности учредителем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 rot="3161882">
            <a:off x="1959598" y="2380139"/>
            <a:ext cx="346389" cy="201190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06834">
            <a:off x="3272252" y="2572460"/>
            <a:ext cx="417167" cy="15655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932041" y="2708920"/>
            <a:ext cx="360039" cy="15143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Планирование</a:t>
            </a:r>
            <a:r>
              <a:rPr lang="ru-RU" b="0" dirty="0" smtClean="0"/>
              <a:t> </a:t>
            </a:r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деятельности учреждением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b="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95536" y="1556792"/>
            <a:ext cx="8280920" cy="1224136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План ФХД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2996952"/>
            <a:ext cx="1800200" cy="3168352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Субсидия на выполнение задания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7744" y="2996952"/>
            <a:ext cx="1728192" cy="3168352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Субсидия на иные цели</a:t>
            </a:r>
          </a:p>
          <a:p>
            <a:pPr algn="ctr"/>
            <a:endParaRPr lang="ru-RU" sz="1600" dirty="0" smtClean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+</a:t>
            </a:r>
          </a:p>
          <a:p>
            <a:pPr algn="ctr"/>
            <a:endParaRPr lang="ru-RU" sz="1600" dirty="0" smtClean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Публичные обязательства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7944" y="2996952"/>
            <a:ext cx="1656184" cy="3168352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Приносящие доходы деятельность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6136" y="2996952"/>
            <a:ext cx="1656184" cy="3168352"/>
          </a:xfrm>
          <a:prstGeom prst="roundRect">
            <a:avLst>
              <a:gd name="adj" fmla="val 11380"/>
            </a:avLst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Положение об оплате труда</a:t>
            </a:r>
          </a:p>
          <a:p>
            <a:pPr algn="ctr"/>
            <a:endParaRPr lang="ru-RU" sz="1600" dirty="0" smtClean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 + </a:t>
            </a:r>
          </a:p>
          <a:p>
            <a:pPr algn="ctr"/>
            <a:endParaRPr lang="ru-RU" sz="1600" dirty="0" smtClean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положение о стимулирующих выплатах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995120" cy="864096"/>
          </a:xfrm>
        </p:spPr>
        <p:txBody>
          <a:bodyPr/>
          <a:lstStyle/>
          <a:p>
            <a:pPr algn="r"/>
            <a:r>
              <a:rPr lang="ru-RU" sz="2400" b="0" dirty="0">
                <a:gradFill flip="none" rotWithShape="1">
                  <a:gsLst>
                    <a:gs pos="38000">
                      <a:srgbClr val="002060"/>
                    </a:gs>
                    <a:gs pos="100000">
                      <a:srgbClr val="0070C0"/>
                    </a:gs>
                  </a:gsLst>
                  <a:lin ang="16200000" scaled="0"/>
                  <a:tileRect/>
                </a:gra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Планирование деятельности учреждением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АЛИТРА БФТ">
      <a:dk1>
        <a:srgbClr val="000000"/>
      </a:dk1>
      <a:lt1>
        <a:srgbClr val="FFFFFF"/>
      </a:lt1>
      <a:dk2>
        <a:srgbClr val="0B1F62"/>
      </a:dk2>
      <a:lt2>
        <a:srgbClr val="FFFFFF"/>
      </a:lt2>
      <a:accent1>
        <a:srgbClr val="A28E6A"/>
      </a:accent1>
      <a:accent2>
        <a:srgbClr val="956251"/>
      </a:accent2>
      <a:accent3>
        <a:srgbClr val="891C2E"/>
      </a:accent3>
      <a:accent4>
        <a:srgbClr val="D34817"/>
      </a:accent4>
      <a:accent5>
        <a:srgbClr val="855D5D"/>
      </a:accent5>
      <a:accent6>
        <a:srgbClr val="918485"/>
      </a:accent6>
      <a:hlink>
        <a:srgbClr val="A28E6A"/>
      </a:hlink>
      <a:folHlink>
        <a:srgbClr val="891C2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6D7698DAB15CD44BBDEBE624490932B" ma:contentTypeVersion="0" ma:contentTypeDescription="Создание документа." ma:contentTypeScope="" ma:versionID="f79f2f7ef8fb23752477ca9c994d9192">
  <xsd:schema xmlns:xsd="http://www.w3.org/2001/XMLSchema" xmlns:xs="http://www.w3.org/2001/XMLSchema" xmlns:p="http://schemas.microsoft.com/office/2006/metadata/properties" xmlns:ns2="18761f89-f274-4805-a2a9-a0dace306e3e" xmlns:ns3="12d38c8c-6d78-4883-8821-ede751631381" targetNamespace="http://schemas.microsoft.com/office/2006/metadata/properties" ma:root="true" ma:fieldsID="08a2d089b7c4b0bfee5cce4fbde7c8f8" ns2:_="" ns3:_="">
    <xsd:import namespace="18761f89-f274-4805-a2a9-a0dace306e3e"/>
    <xsd:import namespace="12d38c8c-6d78-4883-8821-ede7516313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1__x043b__x0430__x0441__x0442__x044c__x0020__x0434__x0435__x0439__x0441__x0442__x0432__x0438__x044f__x0020__x043f__x043e__x0434__x0440__x0430__x0437__x0434__x0435__x043b__x0435__x043d__x0438__x044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61f89-f274-4805-a2a9-a0dace306e3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38c8c-6d78-4883-8821-ede751631381" elementFormDefault="qualified">
    <xsd:import namespace="http://schemas.microsoft.com/office/2006/documentManagement/types"/>
    <xsd:import namespace="http://schemas.microsoft.com/office/infopath/2007/PartnerControls"/>
    <xsd:element name="_x041e__x0431__x043b__x0430__x0441__x0442__x044c__x0020__x0434__x0435__x0439__x0441__x0442__x0432__x0438__x044f__x0020__x043f__x043e__x0434__x0440__x0430__x0437__x0434__x0435__x043b__x0435__x043d__x0438__x044f_" ma:index="11" nillable="true" ma:displayName="Область действия подразделения" ma:default="Административное управление" ma:format="Dropdown" ma:indexed="true" ma:internalName="_x041e__x0431__x043b__x0430__x0441__x0442__x044c__x0020__x0434__x0435__x0439__x0441__x0442__x0432__x0438__x044f__x0020__x043f__x043e__x0434__x0440__x0430__x0437__x0434__x0435__x043b__x0435__x043d__x0438__x044f_">
      <xsd:simpleType>
        <xsd:union memberTypes="dms:Text">
          <xsd:simpleType>
            <xsd:restriction base="dms:Choice">
              <xsd:enumeration value="Административное управление"/>
              <xsd:enumeration value="Департамент информационных технологий"/>
              <xsd:enumeration value="Департамент маркетинга"/>
              <xsd:enumeration value="Отдел по работе с персоналом"/>
              <xsd:enumeration value="Управление контроля качества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1__x043b__x0430__x0441__x0442__x044c__x0020__x0434__x0435__x0439__x0441__x0442__x0432__x0438__x044f__x0020__x043f__x043e__x0434__x0440__x0430__x0437__x0434__x0435__x043b__x0435__x043d__x0438__x044f_ xmlns="12d38c8c-6d78-4883-8821-ede751631381">Департамент маркетинга</_x041e__x0431__x043b__x0430__x0441__x0442__x044c__x0020__x0434__x0435__x0439__x0441__x0442__x0432__x0438__x044f__x0020__x043f__x043e__x0434__x0440__x0430__x0437__x0434__x0435__x043b__x0435__x043d__x0438__x044f_>
    <_dlc_DocId xmlns="18761f89-f274-4805-a2a9-a0dace306e3e">Q35MPENEDJK4-342-82</_dlc_DocId>
    <_dlc_DocIdUrl xmlns="18761f89-f274-4805-a2a9-a0dace306e3e">
      <Url>http://spserver/dm/_layouts/DocIdRedir.aspx?ID=Q35MPENEDJK4-342-82</Url>
      <Description>Q35MPENEDJK4-342-82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57EC7D-8755-4320-AB69-0F02770CB10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5F3D2C5-26F0-4533-B40A-3D757507A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761f89-f274-4805-a2a9-a0dace306e3e"/>
    <ds:schemaRef ds:uri="12d38c8c-6d78-4883-8821-ede751631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2A6237-5862-4745-9C54-7AEA8529773C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18761f89-f274-4805-a2a9-a0dace306e3e"/>
    <ds:schemaRef ds:uri="http://purl.org/dc/elements/1.1/"/>
    <ds:schemaRef ds:uri="http://www.w3.org/XML/1998/namespace"/>
    <ds:schemaRef ds:uri="http://schemas.openxmlformats.org/package/2006/metadata/core-properties"/>
    <ds:schemaRef ds:uri="12d38c8c-6d78-4883-8821-ede751631381"/>
  </ds:schemaRefs>
</ds:datastoreItem>
</file>

<file path=customXml/itemProps4.xml><?xml version="1.0" encoding="utf-8"?>
<ds:datastoreItem xmlns:ds="http://schemas.openxmlformats.org/officeDocument/2006/customXml" ds:itemID="{FCB0C0CC-3664-4C73-BE20-F6315E2A83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791</Words>
  <Application>Microsoft Office PowerPoint</Application>
  <PresentationFormat>Экран (4:3)</PresentationFormat>
  <Paragraphs>206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Процесс управления учреждением</vt:lpstr>
      <vt:lpstr>Процесс управления учреждением</vt:lpstr>
      <vt:lpstr>Планирование деятельности</vt:lpstr>
      <vt:lpstr>Планирование результатов деятельности учреждений</vt:lpstr>
      <vt:lpstr>Планирование деятельности учредителем</vt:lpstr>
      <vt:lpstr>Планирование деятельности учредителем</vt:lpstr>
      <vt:lpstr>Планирование деятельности учреждением </vt:lpstr>
      <vt:lpstr>Планирование деятельности учреждением</vt:lpstr>
      <vt:lpstr>Функционирование учреждений</vt:lpstr>
      <vt:lpstr>Отчетность</vt:lpstr>
      <vt:lpstr>Оценка эффективности деятельности</vt:lpstr>
      <vt:lpstr>Оценка эффективности деятельности</vt:lpstr>
      <vt:lpstr>Оценка эффективности деятельности: использование</vt:lpstr>
      <vt:lpstr>Предлагаем </vt:lpstr>
      <vt:lpstr>Порядок контроля за деятельностью учреждений</vt:lpstr>
      <vt:lpstr>Порядок оценки эффективности деятельности учреждений</vt:lpstr>
      <vt:lpstr>Методика оценки эффективности  деятельности учреждений</vt:lpstr>
      <vt:lpstr>Разработка показателей оценки эффективности деятельности учреждений</vt:lpstr>
      <vt:lpstr>Преимущества использования</vt:lpstr>
      <vt:lpstr>Презентация PowerPoint</vt:lpstr>
    </vt:vector>
  </TitlesOfParts>
  <Company>Antre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Ирина Налетова</cp:lastModifiedBy>
  <cp:revision>107</cp:revision>
  <dcterms:created xsi:type="dcterms:W3CDTF">2010-11-09T09:17:31Z</dcterms:created>
  <dcterms:modified xsi:type="dcterms:W3CDTF">2012-07-10T13:31:11Z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0x01010076D7698DAB15CD44BBDEBE624490932B</vt:lpwstr>
  </property>
  <property fmtid="{D5CDD505-2E9C-101B-9397-08002B2CF9AE}" pid="3" name="_dlc_DocIdItemGuid">
    <vt:lpwstr>a3b05236-0292-48ea-a2ba-17236bb870c3</vt:lpwstr>
  </property>
</Properties>
</file>